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64" r:id="rId3"/>
    <p:sldId id="265" r:id="rId4"/>
    <p:sldId id="277" r:id="rId5"/>
    <p:sldId id="266" r:id="rId6"/>
    <p:sldId id="267" r:id="rId7"/>
    <p:sldId id="278" r:id="rId8"/>
    <p:sldId id="272" r:id="rId9"/>
    <p:sldId id="280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4622" autoAdjust="0"/>
  </p:normalViewPr>
  <p:slideViewPr>
    <p:cSldViewPr>
      <p:cViewPr>
        <p:scale>
          <a:sx n="80" d="100"/>
          <a:sy n="80" d="100"/>
        </p:scale>
        <p:origin x="-2502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ropowerpoint.ru/fony/matematika/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1" y="1"/>
            <a:ext cx="102818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5800" y="609601"/>
            <a:ext cx="7772400" cy="34674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 smtClean="0"/>
              <a:t>Аналитическое решение систем неравенств с параметрами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71600" y="4953000"/>
            <a:ext cx="6400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МБОУ СШ №11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Волкова Л.Н.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72200" y="4797152"/>
            <a:ext cx="2555776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70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propowerpoint.ru/fony/matematika/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1" y="1"/>
            <a:ext cx="102818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1" t="10644" r="8649" b="9356"/>
          <a:stretch/>
        </p:blipFill>
        <p:spPr bwMode="auto">
          <a:xfrm>
            <a:off x="2631056" y="1345720"/>
            <a:ext cx="4242656" cy="323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92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913" y="0"/>
            <a:ext cx="102854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352" b="57963" l="18229" r="71406">
                        <a14:foregroundMark x1="26250" y1="52130" x2="26250" y2="52130"/>
                        <a14:foregroundMark x1="29844" y1="50185" x2="30156" y2="50185"/>
                        <a14:foregroundMark x1="18281" y1="49907" x2="18281" y2="49907"/>
                        <a14:foregroundMark x1="45990" y1="25833" x2="45990" y2="25833"/>
                        <a14:foregroundMark x1="61875" y1="46759" x2="61875" y2="46759"/>
                        <a14:foregroundMark x1="71406" y1="51389" x2="71406" y2="51389"/>
                        <a14:foregroundMark x1="51615" y1="41296" x2="51615" y2="41296"/>
                        <a14:foregroundMark x1="56302" y1="26111" x2="56302" y2="26111"/>
                        <a14:foregroundMark x1="56146" y1="25000" x2="56146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49" t="20299" r="26091" b="37769"/>
          <a:stretch/>
        </p:blipFill>
        <p:spPr bwMode="auto">
          <a:xfrm>
            <a:off x="1043608" y="548680"/>
            <a:ext cx="6597753" cy="264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156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340" y="-21216"/>
            <a:ext cx="9218339" cy="687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5" t="58990" r="33811" b="28050"/>
          <a:stretch/>
        </p:blipFill>
        <p:spPr bwMode="auto">
          <a:xfrm>
            <a:off x="683566" y="2594733"/>
            <a:ext cx="7855890" cy="164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236" y="548680"/>
            <a:ext cx="632855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88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ropowerpoint.ru/fony/matematika/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7" y="0"/>
            <a:ext cx="9215743" cy="708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городское МО 23\1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912"/>
            <a:ext cx="4572000" cy="646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городское МО 23\1.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2912"/>
            <a:ext cx="4578147" cy="64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635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8"/>
          <p:cNvPicPr>
            <a:picLocks/>
          </p:cNvPicPr>
          <p:nvPr/>
        </p:nvPicPr>
        <p:blipFill rotWithShape="1">
          <a:blip r:embed="rId3"/>
          <a:srcRect l="32203" t="10007" r="36491" b="75507"/>
          <a:stretch/>
        </p:blipFill>
        <p:spPr bwMode="auto">
          <a:xfrm>
            <a:off x="1438066" y="2133082"/>
            <a:ext cx="5688632" cy="1944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9" t="16677" r="44638" b="70934"/>
          <a:stretch/>
        </p:blipFill>
        <p:spPr bwMode="auto">
          <a:xfrm>
            <a:off x="1403648" y="404664"/>
            <a:ext cx="568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083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ropowerpoint.ru/fony/matematika/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"/>
            <a:ext cx="9215743" cy="708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576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 smtClean="0">
                <a:solidFill>
                  <a:srgbClr val="0070C0"/>
                </a:solidFill>
              </a:rPr>
              <a:t>Некоторые свойства систем неравенств</a:t>
            </a:r>
            <a:endParaRPr lang="ru-RU" sz="3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2"/>
              <p:cNvSpPr txBox="1">
                <a:spLocks/>
              </p:cNvSpPr>
              <p:nvPr/>
            </p:nvSpPr>
            <p:spPr>
              <a:xfrm>
                <a:off x="2411760" y="836712"/>
                <a:ext cx="6624736" cy="60212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ru-RU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НАПРИМЕР:</a:t>
                </a:r>
                <a:endParaRPr lang="ru-RU" sz="2000" i="1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𝓍</m:t>
                      </m:r>
                      <m:r>
                        <a:rPr lang="ru-RU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≥2,</m:t>
                      </m:r>
                    </m:oMath>
                  </m:oMathPara>
                </a14:m>
                <a:endParaRPr lang="ru-RU" sz="200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&gt;3,</m:t>
                    </m:r>
                  </m:oMath>
                </a14:m>
                <a:r>
                  <a:rPr lang="ru-RU" sz="20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=&gt;</m:t>
                    </m:r>
                  </m:oMath>
                </a14:m>
                <a:r>
                  <a:rPr lang="ru-RU" sz="20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&gt;3,</m:t>
                    </m:r>
                  </m:oMath>
                </a14:m>
                <a:r>
                  <a:rPr lang="ru-RU" sz="20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3&lt;</m:t>
                    </m:r>
                    <m:r>
                      <a:rPr lang="ru-RU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  <m:r>
                      <a:rPr lang="ru-RU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≤5;</m:t>
                    </m:r>
                  </m:oMath>
                </a14:m>
                <a:endParaRPr lang="ru-RU" sz="200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≤5,</m:t>
                    </m:r>
                  </m:oMath>
                </a14:m>
                <a:r>
                  <a:rPr lang="ru-RU" sz="20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≤5,</m:t>
                    </m:r>
                  </m:oMath>
                </a14:m>
                <a:endParaRPr lang="ru-RU" sz="200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ru-RU" sz="200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𝓍</m:t>
                      </m:r>
                      <m:r>
                        <a:rPr lang="ru-RU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≥4,</m:t>
                      </m:r>
                    </m:oMath>
                  </m:oMathPara>
                </a14:m>
                <a:endParaRPr lang="ru-RU" sz="200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&gt;3,</m:t>
                    </m:r>
                  </m:oMath>
                </a14:m>
                <a:r>
                  <a:rPr lang="ru-RU" sz="20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=&gt;     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≥4,</m:t>
                    </m:r>
                  </m:oMath>
                </a14:m>
                <a:r>
                  <a:rPr lang="ru-RU" sz="20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ru-RU" sz="2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ru-RU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ru-RU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  <m:r>
                      <a:rPr lang="ru-RU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≤5;</m:t>
                    </m:r>
                  </m:oMath>
                </a14:m>
                <a:endParaRPr lang="ru-RU" sz="200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≤5,</m:t>
                    </m:r>
                  </m:oMath>
                </a14:m>
                <a:r>
                  <a:rPr lang="ru-RU" sz="20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≤5,</m:t>
                    </m:r>
                  </m:oMath>
                </a14:m>
                <a:endParaRPr lang="ru-RU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ru-RU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ВЫВОД: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ru-RU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Если </a:t>
                </a:r>
                <a14:m>
                  <m:oMath xmlns:m="http://schemas.openxmlformats.org/officeDocument/2006/math">
                    <m:r>
                      <a:rPr lang="ru-RU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𝓪</m:t>
                    </m:r>
                    <m:r>
                      <a:rPr lang="ru-RU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ru-RU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𝓫</m:t>
                    </m:r>
                  </m:oMath>
                </a14:m>
                <a:r>
                  <a:rPr lang="ru-RU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то </a:t>
                </a:r>
                <a:endParaRPr lang="ru-RU" sz="20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𝓍</m:t>
                      </m:r>
                      <m:r>
                        <a:rPr lang="ru-RU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ru-RU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𝒶</m:t>
                      </m:r>
                      <m:r>
                        <a:rPr lang="ru-RU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00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𝒷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0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=&gt;</m:t>
                    </m:r>
                  </m:oMath>
                </a14:m>
                <a:r>
                  <a:rPr lang="ru-RU" sz="20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𝒷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0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=&gt;</m:t>
                    </m:r>
                  </m:oMath>
                </a14:m>
                <a:r>
                  <a:rPr lang="ru-RU" sz="20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𝒷</m:t>
                    </m:r>
                    <m:r>
                      <a:rPr lang="ru-RU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ru-RU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  <m:r>
                      <a:rPr lang="ru-RU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ru-RU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𝒸</m:t>
                    </m:r>
                  </m:oMath>
                </a14:m>
                <a:r>
                  <a:rPr lang="ru-RU" sz="20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</a:t>
                </a:r>
                <a:r>
                  <a:rPr lang="ru-RU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при</a:t>
                </a:r>
                <a:r>
                  <a:rPr lang="ru-RU" sz="2000" b="1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ru-RU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𝓫</m:t>
                    </m:r>
                    <m:r>
                      <a:rPr lang="ru-RU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ru-RU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𝓬</m:t>
                    </m:r>
                  </m:oMath>
                </a14:m>
                <a:r>
                  <a:rPr lang="ru-RU" sz="20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. </a:t>
                </a:r>
              </a:p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𝒸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0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sz="20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𝒸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ru-RU" sz="200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:r>
                  <a:rPr lang="ru-RU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Если </a:t>
                </a:r>
                <a14:m>
                  <m:oMath xmlns:m="http://schemas.openxmlformats.org/officeDocument/2006/math">
                    <m:r>
                      <a:rPr lang="ru-RU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𝓪</m:t>
                    </m:r>
                    <m:r>
                      <a:rPr lang="ru-RU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ru-RU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𝓫</m:t>
                    </m:r>
                  </m:oMath>
                </a14:m>
                <a:r>
                  <a:rPr lang="ru-RU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то</a:t>
                </a:r>
              </a:p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𝓍</m:t>
                      </m:r>
                      <m:r>
                        <a:rPr lang="ru-RU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ru-RU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𝒶</m:t>
                      </m:r>
                      <m:r>
                        <a:rPr lang="ru-RU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00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𝒷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0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=&gt;     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𝒶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0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=&gt;</m:t>
                    </m:r>
                  </m:oMath>
                </a14:m>
                <a:r>
                  <a:rPr lang="ru-RU" sz="20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ru-RU" sz="2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𝒶</m:t>
                    </m:r>
                    <m:r>
                      <a:rPr lang="ru-RU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ru-RU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  <m:r>
                      <a:rPr lang="ru-RU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ru-RU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𝒸</m:t>
                    </m:r>
                  </m:oMath>
                </a14:m>
                <a:r>
                  <a:rPr lang="ru-RU" sz="20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  </a:t>
                </a:r>
                <a:r>
                  <a:rPr lang="ru-RU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при</a:t>
                </a:r>
                <a:r>
                  <a:rPr lang="ru-RU" sz="2000" b="1" dirty="0" smtClean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ru-RU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𝓪</m:t>
                    </m:r>
                    <m:r>
                      <a:rPr lang="ru-RU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ru-RU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𝓬</m:t>
                    </m:r>
                  </m:oMath>
                </a14:m>
                <a:r>
                  <a:rPr lang="ru-RU" sz="20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. </a:t>
                </a:r>
              </a:p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𝒸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0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𝓍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𝒸</m:t>
                    </m:r>
                    <m:r>
                      <a:rPr lang="ru-RU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endParaRPr lang="ru-RU" sz="2000" dirty="0" smtClean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ru-RU" sz="2000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ru-RU" dirty="0" smtClean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ru-RU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itchFamily="34" charset="0"/>
                  <a:buNone/>
                </a:pP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836712"/>
                <a:ext cx="6624736" cy="6021288"/>
              </a:xfrm>
              <a:prstGeom prst="rect">
                <a:avLst/>
              </a:prstGeom>
              <a:blipFill rotWithShape="1">
                <a:blip r:embed="rId3"/>
                <a:stretch>
                  <a:fillRect l="-1013" t="-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Левая фигурная скобка 5"/>
          <p:cNvSpPr/>
          <p:nvPr/>
        </p:nvSpPr>
        <p:spPr>
          <a:xfrm>
            <a:off x="2357132" y="1268759"/>
            <a:ext cx="154051" cy="90653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2366744" y="2708920"/>
            <a:ext cx="154051" cy="90653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2355481" y="4437112"/>
            <a:ext cx="154051" cy="90653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2379360" y="5877272"/>
            <a:ext cx="154051" cy="90653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3995936" y="1556792"/>
            <a:ext cx="90010" cy="61849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3995936" y="2996953"/>
            <a:ext cx="90010" cy="61849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4087297" y="4739126"/>
            <a:ext cx="90010" cy="61849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3" name="Левая фигурная скобка 12"/>
          <p:cNvSpPr/>
          <p:nvPr/>
        </p:nvSpPr>
        <p:spPr>
          <a:xfrm>
            <a:off x="4059677" y="6165305"/>
            <a:ext cx="90010" cy="61849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384165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ropowerpoint.ru/fony/matematika/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3"/>
            <a:ext cx="9215743" cy="708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\Desktop\городское МО 23\2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0"/>
            <a:ext cx="5040560" cy="712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03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ropowerpoint.ru/fony/matematika/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3"/>
            <a:ext cx="9215743" cy="708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Desktop\городское МО 23\2.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-5040"/>
            <a:ext cx="5051067" cy="713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263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ropowerpoint.ru/fony/matematika/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03"/>
            <a:ext cx="9215743" cy="708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Desktop\городское МО 23\2.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0"/>
            <a:ext cx="4960988" cy="701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0562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439</TotalTime>
  <Words>154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Некоторые свойства систем неравенств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Аналитическое решение систем неравенств с параметрами</dc:title>
  <dc:creator>PC308-1</dc:creator>
  <cp:lastModifiedBy>1</cp:lastModifiedBy>
  <cp:revision>18</cp:revision>
  <dcterms:created xsi:type="dcterms:W3CDTF">2023-11-25T08:02:43Z</dcterms:created>
  <dcterms:modified xsi:type="dcterms:W3CDTF">2023-12-08T08:34:41Z</dcterms:modified>
</cp:coreProperties>
</file>