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2" r:id="rId5"/>
    <p:sldId id="264" r:id="rId6"/>
    <p:sldId id="263" r:id="rId7"/>
    <p:sldId id="261" r:id="rId8"/>
    <p:sldId id="260" r:id="rId9"/>
    <p:sldId id="271" r:id="rId10"/>
    <p:sldId id="270" r:id="rId11"/>
    <p:sldId id="269" r:id="rId12"/>
    <p:sldId id="268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6BA"/>
    <a:srgbClr val="1B6B1D"/>
    <a:srgbClr val="269A29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65" d="100"/>
          <a:sy n="65" d="100"/>
        </p:scale>
        <p:origin x="-12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1;\Desktop\dvazhdi_dva_chetire.mp3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06626" y="224135"/>
            <a:ext cx="5941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оэтический вечер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460363" y="2242121"/>
            <a:ext cx="6447663" cy="1754326"/>
          </a:xfrm>
          <a:custGeom>
            <a:avLst/>
            <a:gdLst>
              <a:gd name="connsiteX0" fmla="*/ 0 w 6447663"/>
              <a:gd name="connsiteY0" fmla="*/ 0 h 1754326"/>
              <a:gd name="connsiteX1" fmla="*/ 6447663 w 6447663"/>
              <a:gd name="connsiteY1" fmla="*/ 0 h 1754326"/>
              <a:gd name="connsiteX2" fmla="*/ 6447663 w 6447663"/>
              <a:gd name="connsiteY2" fmla="*/ 1754326 h 1754326"/>
              <a:gd name="connsiteX3" fmla="*/ 0 w 6447663"/>
              <a:gd name="connsiteY3" fmla="*/ 1754326 h 1754326"/>
              <a:gd name="connsiteX4" fmla="*/ 0 w 6447663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7663" h="1754326">
                <a:moveTo>
                  <a:pt x="0" y="0"/>
                </a:moveTo>
                <a:lnTo>
                  <a:pt x="6447663" y="0"/>
                </a:lnTo>
                <a:lnTo>
                  <a:pt x="6447663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isometricOffAxis2Lef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Математика 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И искусство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314" name="Picture 2" descr="Математика. 5 класс. Учебник.   Никольский С.М., Потапов М.К. и др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6904" y="968990"/>
            <a:ext cx="1179870" cy="1533831"/>
          </a:xfrm>
          <a:prstGeom prst="rect">
            <a:avLst/>
          </a:prstGeom>
          <a:noFill/>
        </p:spPr>
      </p:pic>
      <p:pic>
        <p:nvPicPr>
          <p:cNvPr id="13316" name="Picture 4" descr="http://www.alleng.ru/d_images/math/1138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033" y="2566523"/>
            <a:ext cx="1437251" cy="1842629"/>
          </a:xfrm>
          <a:prstGeom prst="rect">
            <a:avLst/>
          </a:prstGeom>
          <a:noFill/>
        </p:spPr>
      </p:pic>
      <p:pic>
        <p:nvPicPr>
          <p:cNvPr id="13318" name="Picture 6" descr="http://go4.imgsmail.ru/imgpreview?key=3e0799ea33a77a5&amp;mb=imgdb_preview_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556" y="309716"/>
            <a:ext cx="2133600" cy="1695451"/>
          </a:xfrm>
          <a:prstGeom prst="rect">
            <a:avLst/>
          </a:prstGeom>
          <a:noFill/>
        </p:spPr>
      </p:pic>
      <p:pic>
        <p:nvPicPr>
          <p:cNvPr id="13320" name="Picture 8" descr="http://cs625618.vk.me/v625618956/74f0/avjaghIrXE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8605" y="925358"/>
            <a:ext cx="1452485" cy="1670358"/>
          </a:xfrm>
          <a:prstGeom prst="rect">
            <a:avLst/>
          </a:prstGeom>
          <a:noFill/>
        </p:spPr>
      </p:pic>
      <p:pic>
        <p:nvPicPr>
          <p:cNvPr id="13322" name="Picture 10" descr="https://globalgraffmag.files.wordpress.com/2011/10/kandinsky-composition-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05831" y="4036657"/>
            <a:ext cx="2625213" cy="1807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820" y="0"/>
            <a:ext cx="5660524" cy="156966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800" dirty="0" smtClean="0">
                <a:solidFill>
                  <a:srgbClr val="1306BA"/>
                </a:solidFill>
                <a:latin typeface="Monotype Corsiva" pitchFamily="66" charset="0"/>
              </a:rPr>
              <a:t>мультфильм</a:t>
            </a:r>
          </a:p>
          <a:p>
            <a:r>
              <a:rPr lang="ru-RU" sz="4800" b="1" dirty="0" smtClean="0">
                <a:solidFill>
                  <a:srgbClr val="1306BA"/>
                </a:solidFill>
                <a:latin typeface="Monotype Corsiva" pitchFamily="66" charset="0"/>
              </a:rPr>
              <a:t>Зима в </a:t>
            </a:r>
            <a:r>
              <a:rPr lang="ru-RU" sz="4800" b="1" dirty="0" err="1" smtClean="0">
                <a:solidFill>
                  <a:srgbClr val="1306BA"/>
                </a:solidFill>
                <a:latin typeface="Monotype Corsiva" pitchFamily="66" charset="0"/>
              </a:rPr>
              <a:t>Простоквашино</a:t>
            </a:r>
            <a:endParaRPr lang="ru-RU" sz="4800" dirty="0">
              <a:solidFill>
                <a:srgbClr val="1306BA"/>
              </a:solidFill>
            </a:endParaRPr>
          </a:p>
        </p:txBody>
      </p:sp>
      <p:pic>
        <p:nvPicPr>
          <p:cNvPr id="4098" name="Picture 2" descr="https://club.season.ru/uploads/post/40442/592/post-40442-1440250592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7830" y="1485336"/>
            <a:ext cx="5743779" cy="4346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737110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09410" y="280220"/>
            <a:ext cx="6356227" cy="14465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И вновь Пушкин!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Я помню чудное мгновенье…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http://i.ytimg.com/vi/QQHw8GPMl0s/m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1225" y="2156848"/>
            <a:ext cx="5970104" cy="335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737110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6" name="dvazhdi_dva_cheti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9152" y="455949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6065" y="176982"/>
            <a:ext cx="7241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Математика и живопись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http://e-event.kz/wp-content/uploads/2015/12/%D0%A5%D1%83%D0%B4%D0%BE%D0%B6%D0%BD%D0%B8%D0%BA-770x5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5987" y="1149040"/>
            <a:ext cx="6696443" cy="4470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737110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2770" name="Picture 2" descr="http://900igr.net/datas/geometrija/Urok-zolotoe-sechenie/0001-001-Zolotoe-sechenie.jpg"/>
          <p:cNvPicPr>
            <a:picLocks noChangeAspect="1" noChangeArrowheads="1"/>
          </p:cNvPicPr>
          <p:nvPr/>
        </p:nvPicPr>
        <p:blipFill>
          <a:blip r:embed="rId3"/>
          <a:srcRect l="3299" t="2825" r="1701" b="7713"/>
          <a:stretch>
            <a:fillRect/>
          </a:stretch>
        </p:blipFill>
        <p:spPr bwMode="auto">
          <a:xfrm>
            <a:off x="1421837" y="265471"/>
            <a:ext cx="5642641" cy="3985294"/>
          </a:xfrm>
          <a:prstGeom prst="rect">
            <a:avLst/>
          </a:prstGeom>
          <a:noFill/>
        </p:spPr>
      </p:pic>
      <p:pic>
        <p:nvPicPr>
          <p:cNvPr id="4" name="Рисунок 3" descr="http://do.gendocs.ru/pars_docs/tw_refs/119/118635/118635_html_m2d29a4c1.pn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0667" y="3803087"/>
            <a:ext cx="4173333" cy="305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1746" name="Picture 2" descr="http://s-cool.ru/images/photos/Shyshkin_Utro_v_sosnovom_lesu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1356" y="1614279"/>
            <a:ext cx="6657975" cy="43529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7498" y="88488"/>
            <a:ext cx="6592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1B6B1D"/>
                </a:solidFill>
                <a:latin typeface="Monotype Corsiva" pitchFamily="66" charset="0"/>
              </a:rPr>
              <a:t>Картина И. И. Шишкина</a:t>
            </a:r>
          </a:p>
          <a:p>
            <a:r>
              <a:rPr lang="ru-RU" sz="4800" b="1" dirty="0" smtClean="0">
                <a:solidFill>
                  <a:srgbClr val="1B6B1D"/>
                </a:solidFill>
                <a:latin typeface="Monotype Corsiva" pitchFamily="66" charset="0"/>
              </a:rPr>
              <a:t>«Сосновая роща"</a:t>
            </a:r>
            <a:endParaRPr lang="ru-RU" sz="4800" dirty="0">
              <a:solidFill>
                <a:srgbClr val="1B6B1D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0722" name="Picture 2" descr="http://antikbest.ru/wp-content/uploads/2013/10/Rubens-300x2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6323" y="1830693"/>
            <a:ext cx="5330825" cy="4175815"/>
          </a:xfrm>
          <a:prstGeom prst="rect">
            <a:avLst/>
          </a:prstGeom>
          <a:noFill/>
        </p:spPr>
      </p:pic>
      <p:pic>
        <p:nvPicPr>
          <p:cNvPr id="30724" name="Picture 4" descr="http://prostoloca.ru/wp-content/uploads/2015/05/%D0%BF%D1%80%D0%B0%D0%B2%D0%B8%D0%BB%D0%BE-%D0%B7%D0%BE%D0%BB%D0%BE%D1%82%D0%BE%D0%B3%D0%BE-%D1%81%D0%B5%D1%87%D0%B5%D0%BD%D0%B8%D1%8F-%D0%B2-%D1%84%D0%BE%D1%82%D0%BE-1080x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98" y="176981"/>
            <a:ext cx="2247728" cy="1571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91381" y="280219"/>
            <a:ext cx="6253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Золотая спираль в картине Рафаэля "Избиение младенцев"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598" y="0"/>
            <a:ext cx="6769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  <a:r>
              <a:rPr lang="ru-RU" sz="4000" b="1" dirty="0" smtClean="0">
                <a:solidFill>
                  <a:srgbClr val="1306BA"/>
                </a:solidFill>
                <a:latin typeface="Monotype Corsiva" pitchFamily="66" charset="0"/>
              </a:rPr>
              <a:t>Золотое сечение в картине Леонардо да Винчи "Джоконда"</a:t>
            </a:r>
            <a:endParaRPr lang="ru-RU" sz="4000" dirty="0">
              <a:solidFill>
                <a:srgbClr val="1306BA"/>
              </a:solidFill>
              <a:latin typeface="Monotype Corsiva" pitchFamily="66" charset="0"/>
            </a:endParaRPr>
          </a:p>
        </p:txBody>
      </p:sp>
      <p:pic>
        <p:nvPicPr>
          <p:cNvPr id="29698" name="Picture 2" descr="http://s-media-cache-ak0.pinimg.com/originals/cc/cd/c5/cccdc5bcc4112716ecae13293871f4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118" y="1342101"/>
            <a:ext cx="3444998" cy="4525239"/>
          </a:xfrm>
          <a:prstGeom prst="rect">
            <a:avLst/>
          </a:prstGeom>
          <a:noFill/>
        </p:spPr>
      </p:pic>
      <p:pic>
        <p:nvPicPr>
          <p:cNvPr id="29700" name="Picture 4" descr="http://litceymos.ru/itbeitb/%D0%97%D0%BE%D0%BB%D0%BE%D1%82%D0%BE%D0%B5+%D1%81%D0%B5%D1%87%D0%B5%D0%BD%D0%B8%D0%B5b/6077_html_15e7f5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7666" y="2235972"/>
            <a:ext cx="2277909" cy="2680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http://otvet.imgsmail.ru/download/cc269d13e3e2e0d4928a06441c4f0874_i-1928.jpg"/>
          <p:cNvPicPr/>
          <p:nvPr/>
        </p:nvPicPr>
        <p:blipFill>
          <a:blip r:embed="rId3"/>
          <a:srcRect l="20675" t="5572" r="22785" b="7625"/>
          <a:stretch>
            <a:fillRect/>
          </a:stretch>
        </p:blipFill>
        <p:spPr bwMode="auto">
          <a:xfrm>
            <a:off x="2757948" y="1725561"/>
            <a:ext cx="4719484" cy="399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2542" y="309716"/>
            <a:ext cx="6622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Отгадай какие числа тут спрятались?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2542" y="309716"/>
            <a:ext cx="6622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Отгадай какие числа тут спрятались?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Рисунок 3" descr="http://rudocs.exdat.com/data/373/372274/372274_html_m277bf46b.png"/>
          <p:cNvPicPr/>
          <p:nvPr/>
        </p:nvPicPr>
        <p:blipFill>
          <a:blip r:embed="rId3"/>
          <a:srcRect l="23819" r="23818"/>
          <a:stretch>
            <a:fillRect/>
          </a:stretch>
        </p:blipFill>
        <p:spPr bwMode="auto">
          <a:xfrm>
            <a:off x="2834454" y="1681315"/>
            <a:ext cx="4451249" cy="421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2542" y="309716"/>
            <a:ext cx="6622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Отгадай какие числа тут спрятались?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Рисунок 3" descr="http://cs619523.vk.me/v619523543/1ab26/CqMtvtu0SAQ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784" y="1476299"/>
            <a:ext cx="4060415" cy="429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41738" y="103236"/>
            <a:ext cx="6430299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Пристальное, глубокое изучение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природы есть источник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самых плодотворных 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открытий математики. 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290" name="Picture 2" descr="http://ufonews.su/news46/7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031" y="2647849"/>
            <a:ext cx="5050606" cy="3240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03585" y="2261695"/>
            <a:ext cx="566373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                     </a:t>
            </a:r>
            <a:r>
              <a:rPr lang="ru-RU" sz="9600" b="1" dirty="0" smtClean="0">
                <a:solidFill>
                  <a:srgbClr val="00B0F0"/>
                </a:solidFill>
                <a:latin typeface="Monotype Corsiva" pitchFamily="66" charset="0"/>
              </a:rPr>
              <a:t>Всем </a:t>
            </a:r>
          </a:p>
          <a:p>
            <a:r>
              <a:rPr lang="ru-RU" sz="9600" b="1" dirty="0" smtClean="0">
                <a:solidFill>
                  <a:srgbClr val="FF0066"/>
                </a:solidFill>
                <a:latin typeface="Monotype Corsiva" pitchFamily="66" charset="0"/>
              </a:rPr>
              <a:t>СПАСИБО!</a:t>
            </a:r>
            <a:endParaRPr lang="ru-RU" sz="9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3682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1266" name="Picture 2" descr="http://img1.liveinternet.ru/images/attach/c/5/88/211/88211179_0005005Monokhord.jpg"/>
          <p:cNvPicPr>
            <a:picLocks noChangeAspect="1" noChangeArrowheads="1"/>
          </p:cNvPicPr>
          <p:nvPr/>
        </p:nvPicPr>
        <p:blipFill>
          <a:blip r:embed="rId3"/>
          <a:srcRect l="5458" b="13603"/>
          <a:stretch>
            <a:fillRect/>
          </a:stretch>
        </p:blipFill>
        <p:spPr bwMode="auto">
          <a:xfrm>
            <a:off x="4011562" y="2571812"/>
            <a:ext cx="4725874" cy="3239053"/>
          </a:xfrm>
          <a:prstGeom prst="rect">
            <a:avLst/>
          </a:prstGeom>
          <a:noFill/>
        </p:spPr>
      </p:pic>
      <p:pic>
        <p:nvPicPr>
          <p:cNvPr id="11270" name="Picture 6" descr="http://jeep4x4club.ru/uploads/profile/photo-19955.jpg?_r=14298646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3652" y="1344555"/>
            <a:ext cx="1905000" cy="2705100"/>
          </a:xfrm>
          <a:prstGeom prst="rect">
            <a:avLst/>
          </a:prstGeom>
          <a:noFill/>
        </p:spPr>
      </p:pic>
      <p:pic>
        <p:nvPicPr>
          <p:cNvPr id="11272" name="Picture 8" descr="http://bono-esse.ru/blizzard/img/RPP/GBZ/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7496" y="1"/>
            <a:ext cx="2256503" cy="20940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13240" y="314141"/>
            <a:ext cx="7088800" cy="101566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6000" dirty="0" smtClean="0">
                <a:solidFill>
                  <a:srgbClr val="FF0066"/>
                </a:solidFill>
                <a:latin typeface="Monotype Corsiva" pitchFamily="66" charset="0"/>
              </a:rPr>
              <a:t>Математика и музыка</a:t>
            </a:r>
            <a:endParaRPr lang="ru-RU" sz="6000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8688" y="339212"/>
            <a:ext cx="6046848" cy="12003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7200" b="1" dirty="0" smtClean="0">
                <a:solidFill>
                  <a:srgbClr val="269A29"/>
                </a:solidFill>
                <a:latin typeface="Monotype Corsiva" pitchFamily="66" charset="0"/>
              </a:rPr>
              <a:t>Учёные и поэзия</a:t>
            </a:r>
            <a:endParaRPr lang="ru-RU" sz="7200" b="1" dirty="0">
              <a:solidFill>
                <a:srgbClr val="269A29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http://ic.pics.livejournal.com/gorky_look/72383536/52552/52552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317" y="1887794"/>
            <a:ext cx="5882706" cy="3402165"/>
          </a:xfrm>
          <a:prstGeom prst="rect">
            <a:avLst/>
          </a:prstGeom>
          <a:noFill/>
        </p:spPr>
      </p:pic>
      <p:pic>
        <p:nvPicPr>
          <p:cNvPr id="10244" name="Picture 4" descr="http://cs419221.vk.me/v419221880/1f9c/pcghcux-kb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6027" y="741689"/>
            <a:ext cx="1687973" cy="220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26233" y="235174"/>
            <a:ext cx="73997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1306BA"/>
                </a:solidFill>
                <a:latin typeface="Monotype Corsiva" pitchFamily="66" charset="0"/>
              </a:rPr>
              <a:t>Женщина-математик </a:t>
            </a:r>
          </a:p>
          <a:p>
            <a:r>
              <a:rPr lang="ru-RU" sz="4800" b="1" dirty="0" smtClean="0">
                <a:solidFill>
                  <a:srgbClr val="1306BA"/>
                </a:solidFill>
                <a:latin typeface="Monotype Corsiva" pitchFamily="66" charset="0"/>
              </a:rPr>
              <a:t>Софья Васильевна Ковалевская</a:t>
            </a:r>
            <a:endParaRPr lang="ru-RU" sz="4800" b="1" dirty="0">
              <a:solidFill>
                <a:srgbClr val="1306BA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http://calculator888.ru/images/encyclopedia/biografiya/kovalevskaya/kovalevskay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9213" y="1651819"/>
            <a:ext cx="3221805" cy="4295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75322" y="220915"/>
            <a:ext cx="74110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1306BA"/>
                </a:solidFill>
                <a:latin typeface="Monotype Corsiva" pitchFamily="66" charset="0"/>
              </a:rPr>
              <a:t>Великий русский ученый </a:t>
            </a:r>
          </a:p>
          <a:p>
            <a:r>
              <a:rPr lang="ru-RU" sz="4800" b="1" dirty="0" smtClean="0">
                <a:solidFill>
                  <a:srgbClr val="1306BA"/>
                </a:solidFill>
                <a:latin typeface="Monotype Corsiva" pitchFamily="66" charset="0"/>
              </a:rPr>
              <a:t>Михаил</a:t>
            </a:r>
            <a:r>
              <a:rPr lang="en-US" sz="4800" b="1" smtClean="0">
                <a:solidFill>
                  <a:srgbClr val="1306BA"/>
                </a:solidFill>
                <a:latin typeface="Monotype Corsiva" pitchFamily="66" charset="0"/>
              </a:rPr>
              <a:t> </a:t>
            </a:r>
            <a:r>
              <a:rPr lang="ru-RU" sz="4800" b="1" smtClean="0">
                <a:solidFill>
                  <a:srgbClr val="1306BA"/>
                </a:solidFill>
                <a:latin typeface="Monotype Corsiva" pitchFamily="66" charset="0"/>
              </a:rPr>
              <a:t>Васильевич </a:t>
            </a:r>
            <a:r>
              <a:rPr lang="ru-RU" sz="4800" b="1" dirty="0" smtClean="0">
                <a:solidFill>
                  <a:srgbClr val="1306BA"/>
                </a:solidFill>
                <a:latin typeface="Monotype Corsiva" pitchFamily="66" charset="0"/>
              </a:rPr>
              <a:t>Ломоносов</a:t>
            </a:r>
            <a:endParaRPr lang="ru-RU" sz="4800" b="1" dirty="0">
              <a:solidFill>
                <a:srgbClr val="1306BA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http://slavyanskaya-kultura.ru/images/photos/medium/article106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0220" y="1713834"/>
            <a:ext cx="3705225" cy="411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86165" y="383448"/>
            <a:ext cx="69605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1306BA"/>
                </a:solidFill>
                <a:latin typeface="Monotype Corsiva" pitchFamily="66" charset="0"/>
              </a:rPr>
              <a:t>Великий русский геометр </a:t>
            </a:r>
          </a:p>
          <a:p>
            <a:r>
              <a:rPr lang="ru-RU" sz="4400" b="1" dirty="0" smtClean="0">
                <a:solidFill>
                  <a:srgbClr val="1306BA"/>
                </a:solidFill>
                <a:latin typeface="Monotype Corsiva" pitchFamily="66" charset="0"/>
              </a:rPr>
              <a:t>Николай Иванович Лобачевский</a:t>
            </a:r>
            <a:endParaRPr lang="ru-RU" sz="4400" b="1" dirty="0">
              <a:solidFill>
                <a:srgbClr val="1306BA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http://davaiknam.ru/texts/1228/1227711/1227711_html_m4c096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1624" y="1868128"/>
            <a:ext cx="2964529" cy="3960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7581" y="339044"/>
            <a:ext cx="7223452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Александр Сергеевич Пушкин. 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2448" y="968497"/>
            <a:ext cx="55892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О, сколько нам открытий чудных</a:t>
            </a:r>
          </a:p>
          <a:p>
            <a:pPr marL="457200" indent="-457200"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Готовят просвещенья дух</a:t>
            </a:r>
          </a:p>
          <a:p>
            <a:pPr marL="457200" indent="-457200"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И опыт, сын ошибок трудных,</a:t>
            </a:r>
          </a:p>
          <a:p>
            <a:pPr marL="457200" indent="-457200"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И гений, парадоксов друг, </a:t>
            </a:r>
          </a:p>
          <a:p>
            <a:pPr marL="457200" indent="-457200"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И случай, бог изобретатель.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 descr="http://krylya.at.ua/_nw/1/9977746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102609"/>
            <a:ext cx="2462981" cy="2882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737110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3042" y="58992"/>
            <a:ext cx="7896714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Из письма Татьяны к Онегину. </a:t>
            </a:r>
            <a:endParaRPr lang="ru-RU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http://klintsy.ru/lico/images/fedoseenko/portret/big/23.jpg"/>
          <p:cNvPicPr>
            <a:picLocks noChangeAspect="1" noChangeArrowheads="1"/>
          </p:cNvPicPr>
          <p:nvPr/>
        </p:nvPicPr>
        <p:blipFill>
          <a:blip r:embed="rId3"/>
          <a:srcRect l="12474" t="3290" r="9913" b="6996"/>
          <a:stretch>
            <a:fillRect/>
          </a:stretch>
        </p:blipFill>
        <p:spPr bwMode="auto">
          <a:xfrm>
            <a:off x="1917290" y="855406"/>
            <a:ext cx="6150078" cy="50918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68762" y="3716594"/>
            <a:ext cx="46752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1306BA"/>
                </a:solidFill>
                <a:latin typeface="Monotype Corsiva" pitchFamily="66" charset="0"/>
              </a:rPr>
              <a:t>«Я к вам пишу — чего же боле?</a:t>
            </a:r>
          </a:p>
          <a:p>
            <a:pPr fontAlgn="base"/>
            <a:r>
              <a:rPr lang="ru-RU" sz="2800" b="1" dirty="0" smtClean="0">
                <a:solidFill>
                  <a:srgbClr val="1306BA"/>
                </a:solidFill>
                <a:latin typeface="Monotype Corsiva" pitchFamily="66" charset="0"/>
              </a:rPr>
              <a:t>Что я могу еще сказать?</a:t>
            </a:r>
          </a:p>
          <a:p>
            <a:pPr fontAlgn="base"/>
            <a:r>
              <a:rPr lang="ru-RU" sz="2800" b="1" dirty="0" smtClean="0">
                <a:solidFill>
                  <a:srgbClr val="1306BA"/>
                </a:solidFill>
                <a:latin typeface="Monotype Corsiva" pitchFamily="66" charset="0"/>
              </a:rPr>
              <a:t>Теперь, я знаю, в вашей воле</a:t>
            </a:r>
          </a:p>
          <a:p>
            <a:pPr fontAlgn="base"/>
            <a:r>
              <a:rPr lang="ru-RU" sz="2800" b="1" dirty="0" smtClean="0">
                <a:solidFill>
                  <a:srgbClr val="1306BA"/>
                </a:solidFill>
                <a:latin typeface="Monotype Corsiva" pitchFamily="66" charset="0"/>
              </a:rPr>
              <a:t>Меня презреньем наказать...»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3737110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10633</TotalTime>
  <Words>149</Words>
  <Application>Microsoft Office PowerPoint</Application>
  <PresentationFormat>Экран (4:3)</PresentationFormat>
  <Paragraphs>40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35</cp:revision>
  <dcterms:created xsi:type="dcterms:W3CDTF">2013-11-19T05:52:05Z</dcterms:created>
  <dcterms:modified xsi:type="dcterms:W3CDTF">2017-02-09T19:10:06Z</dcterms:modified>
</cp:coreProperties>
</file>