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6" r:id="rId2"/>
    <p:sldId id="258" r:id="rId3"/>
    <p:sldId id="260" r:id="rId4"/>
    <p:sldId id="267" r:id="rId5"/>
    <p:sldId id="268" r:id="rId6"/>
    <p:sldId id="269" r:id="rId7"/>
    <p:sldId id="262" r:id="rId8"/>
    <p:sldId id="272" r:id="rId9"/>
    <p:sldId id="271" r:id="rId10"/>
    <p:sldId id="270" r:id="rId11"/>
    <p:sldId id="263" r:id="rId12"/>
    <p:sldId id="273" r:id="rId13"/>
    <p:sldId id="274" r:id="rId14"/>
    <p:sldId id="275" r:id="rId15"/>
    <p:sldId id="264" r:id="rId16"/>
    <p:sldId id="276" r:id="rId17"/>
    <p:sldId id="277" r:id="rId18"/>
    <p:sldId id="278" r:id="rId19"/>
    <p:sldId id="265" r:id="rId20"/>
    <p:sldId id="279" r:id="rId21"/>
    <p:sldId id="280" r:id="rId22"/>
    <p:sldId id="281" r:id="rId23"/>
    <p:sldId id="266" r:id="rId24"/>
    <p:sldId id="284" r:id="rId25"/>
    <p:sldId id="283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35109"/>
    <a:srgbClr val="058D0F"/>
    <a:srgbClr val="B9660B"/>
    <a:srgbClr val="14F0DB"/>
    <a:srgbClr val="FF00FF"/>
    <a:srgbClr val="FF9FFF"/>
    <a:srgbClr val="FF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BDF69-FC41-438B-AD07-4AFF81BCDC5A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14B74-3CCA-4DB9-B790-01C2CD140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3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14B74-3CCA-4DB9-B790-01C2CD1402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1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28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0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57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372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90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85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0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86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96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0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3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7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7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07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DB3D5BF-5FF8-40F0-9C5F-3FEB9FB58AC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9D340-06B3-484E-BFEE-B2CF34670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185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2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5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1025/00015c2c-1f04abb1/img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446" y="290672"/>
            <a:ext cx="11545889" cy="3899363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Китайцы называют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чу-ши, греки –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адамас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французы –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египтяне – кость Ора, немцы –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магнесс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этих названий означает «любящий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любовь он проявляет к металлам.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чем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говорится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поэтическим языком древних?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thumbs.gfycat.com/LoathsomeTidyCutworm-max-1mb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08" y="4071973"/>
            <a:ext cx="2677612" cy="26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8627" y="4842694"/>
            <a:ext cx="259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11028335" y="5838824"/>
            <a:ext cx="828000" cy="684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54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os.hmtpk.ru/pluginfile.php/23816/course/overviewfiles/1527165860_texnologiya_blockch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28600"/>
            <a:ext cx="12192000" cy="14927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ИНФОРМАТИКЕ</a:t>
            </a:r>
            <a:endParaRPr lang="ru-RU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ps-cs.ucoz.ru/_tbkp/ghjf/94894jes-700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8"/>
              </a:clrFrom>
              <a:clrTo>
                <a:srgbClr val="0000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40" y="2944369"/>
            <a:ext cx="3497320" cy="31211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7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10446" y="290673"/>
            <a:ext cx="8474739" cy="21400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минимальная единица измерения информации?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emergeinteractive.com/wp-content/uploads/2020/09/bit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24" y="2532875"/>
            <a:ext cx="3707864" cy="37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3.slideserve.com/7021164/slide24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t="55354" r="2742" b="13001"/>
          <a:stretch/>
        </p:blipFill>
        <p:spPr bwMode="auto">
          <a:xfrm>
            <a:off x="542051" y="3472408"/>
            <a:ext cx="6812272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37767" y="383270"/>
            <a:ext cx="7537189" cy="21400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человека – фаната компьютерных игр?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https://cdn.dribbble.com/users/2459439/screenshots/5314041/gamerpeople1_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68" y="1886673"/>
            <a:ext cx="6647731" cy="498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140975">
            <a:off x="704783" y="3488196"/>
            <a:ext cx="43043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ГЕЙМЕР</a:t>
            </a:r>
            <a:endParaRPr lang="ru-RU" sz="8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46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324091" y="196770"/>
            <a:ext cx="93795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программа, выполняющая нежелательные для пользователя действия на компьютере.</a:t>
            </a:r>
            <a:r>
              <a:rPr lang="ru-RU" dirty="0"/>
              <a:t> 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1.bp.blogspot.com/-hKbxDXI1SUo/Uz6iOsVxPgI/AAAAAAAAG2I/Ti7Z1YthYf4/s1600/Gif-Animado-Notebook-Virus-Malware-Solda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24" y="2159066"/>
            <a:ext cx="5182845" cy="44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в начало 2">
            <a:hlinkClick r:id="rId3" action="ppaction://hlinksldjump" highlightClick="1"/>
          </p:cNvPr>
          <p:cNvSpPr/>
          <p:nvPr/>
        </p:nvSpPr>
        <p:spPr>
          <a:xfrm>
            <a:off x="10949649" y="5602146"/>
            <a:ext cx="842127" cy="864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30528" y="3153842"/>
            <a:ext cx="41841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ВИРУС</a:t>
            </a:r>
            <a:endParaRPr lang="ru-RU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gifer.com/3X9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77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67640"/>
            <a:ext cx="12177752" cy="9753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rgbClr val="14F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АСТРОНОМИИ </a:t>
            </a:r>
            <a:endParaRPr lang="ru-RU" sz="6000" b="1" dirty="0">
              <a:solidFill>
                <a:srgbClr val="14F0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537" y="312519"/>
            <a:ext cx="9803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1.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явление, при котором Земля попадает в тень, отбрасываемую Луной?</a:t>
            </a:r>
          </a:p>
        </p:txBody>
      </p:sp>
      <p:pic>
        <p:nvPicPr>
          <p:cNvPr id="1028" name="Picture 4" descr="https://i.gifer.com/AI34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85" y="2546430"/>
            <a:ext cx="4995159" cy="37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15185" y="5120226"/>
            <a:ext cx="3650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/>
              </a:rPr>
              <a:t>ЗАТМЕНИЕ</a:t>
            </a:r>
            <a:endParaRPr lang="ru-RU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862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995" y="466807"/>
            <a:ext cx="88044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назывался космический корабль, на котором стартовал Юрий Гагарин?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gifer.com/BCV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59" y="1984536"/>
            <a:ext cx="2952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6121" y="3268411"/>
            <a:ext cx="5347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28263" y="347241"/>
            <a:ext cx="93795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планету солнечной системы называют красной?</a:t>
            </a:r>
            <a:r>
              <a:rPr lang="ru-RU" dirty="0"/>
              <a:t> 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ndocropcircles.files.wordpress.com/2013/01/mars-anime-animation-animas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59" y="2317011"/>
            <a:ext cx="604837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3377" y="3442724"/>
            <a:ext cx="4062714" cy="14533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МАРС</a:t>
            </a:r>
            <a:endParaRPr lang="ru-RU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Управляющая кнопка: в начало 3">
            <a:hlinkClick r:id="rId3" action="ppaction://hlinksldjump" highlightClick="1"/>
          </p:cNvPr>
          <p:cNvSpPr/>
          <p:nvPr/>
        </p:nvSpPr>
        <p:spPr>
          <a:xfrm>
            <a:off x="10937995" y="5787341"/>
            <a:ext cx="900000" cy="90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5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s02.vseosvita.ua/02010dd8-6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berserkon.com/images/planting-clipart-animated-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14" y="900186"/>
            <a:ext cx="4317819" cy="5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33600" y="181079"/>
            <a:ext cx="9630522" cy="98983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rgbClr val="0351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БИОЛОГИИ</a:t>
            </a:r>
            <a:endParaRPr lang="ru-RU" sz="6000" b="1" dirty="0">
              <a:solidFill>
                <a:srgbClr val="03510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195301"/>
              </p:ext>
            </p:extLst>
          </p:nvPr>
        </p:nvGraphicFramePr>
        <p:xfrm>
          <a:off x="0" y="-16744"/>
          <a:ext cx="12192000" cy="6874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378279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6766490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94061135"/>
                    </a:ext>
                  </a:extLst>
                </a:gridCol>
              </a:tblGrid>
              <a:tr h="3437372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АСТРОНОМИЯ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58D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546064"/>
                  </a:ext>
                </a:extLst>
              </a:tr>
              <a:tr h="34373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pPr algn="ctr"/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44959"/>
                  </a:ext>
                </a:extLst>
              </a:tr>
            </a:tbl>
          </a:graphicData>
        </a:graphic>
      </p:graphicFrame>
      <p:sp>
        <p:nvSpPr>
          <p:cNvPr id="3" name="Управляющая кнопка: далее 2">
            <a:hlinkClick r:id="rId2" action="ppaction://hlinksldjump" highlightClick="1"/>
          </p:cNvPr>
          <p:cNvSpPr/>
          <p:nvPr/>
        </p:nvSpPr>
        <p:spPr>
          <a:xfrm>
            <a:off x="3015908" y="2305380"/>
            <a:ext cx="720000" cy="720000"/>
          </a:xfrm>
          <a:prstGeom prst="actionButtonForwardNex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3" action="ppaction://hlinksldjump" highlightClick="1"/>
          </p:cNvPr>
          <p:cNvSpPr/>
          <p:nvPr/>
        </p:nvSpPr>
        <p:spPr>
          <a:xfrm>
            <a:off x="3015908" y="5787342"/>
            <a:ext cx="720000" cy="720000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B9660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rId4" action="ppaction://hlinksldjump" highlightClick="1"/>
          </p:cNvPr>
          <p:cNvSpPr/>
          <p:nvPr/>
        </p:nvSpPr>
        <p:spPr>
          <a:xfrm>
            <a:off x="7012982" y="5787342"/>
            <a:ext cx="756000" cy="720000"/>
          </a:xfrm>
          <a:prstGeom prst="actionButtonForwardNex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rId5" action="ppaction://hlinksldjump" highlightClick="1"/>
          </p:cNvPr>
          <p:cNvSpPr/>
          <p:nvPr/>
        </p:nvSpPr>
        <p:spPr>
          <a:xfrm>
            <a:off x="7048982" y="2419109"/>
            <a:ext cx="720000" cy="720000"/>
          </a:xfrm>
          <a:prstGeom prst="actionButtonForwardNex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rId6" action="ppaction://hlinksldjump" highlightClick="1"/>
          </p:cNvPr>
          <p:cNvSpPr/>
          <p:nvPr/>
        </p:nvSpPr>
        <p:spPr>
          <a:xfrm>
            <a:off x="11082056" y="2376013"/>
            <a:ext cx="720000" cy="720000"/>
          </a:xfrm>
          <a:prstGeom prst="actionButtonForwardNex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rId7" action="ppaction://hlinksldjump" highlightClick="1"/>
          </p:cNvPr>
          <p:cNvSpPr/>
          <p:nvPr/>
        </p:nvSpPr>
        <p:spPr>
          <a:xfrm>
            <a:off x="11082056" y="5787342"/>
            <a:ext cx="720000" cy="720000"/>
          </a:xfrm>
          <a:prstGeom prst="actionButtonForwardNex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3821" y="376398"/>
            <a:ext cx="9100254" cy="21400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какой птицы самый красивый хвост, но ужасно противный голос?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kipmu.ru/wp-content/uploads/2022/02/pavl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1" y="2605863"/>
            <a:ext cx="6052930" cy="38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56175" y="3364901"/>
            <a:ext cx="4373216" cy="203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>
                <a:gd name="adj" fmla="val 26076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ПАВЛИН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86670" y="519273"/>
            <a:ext cx="10005130" cy="157622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злак может расти на глазу у человека?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vsegda-pomnim.com/uploads/posts/2022-04/1650529230_6-vsegda-pomnim-com-p-kak-tsvetet-yachmen-foto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0" y="2661920"/>
            <a:ext cx="5316723" cy="353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oleznikogi.com/wp-content/uploads/2015/08/vn%D1%83%D1%8B%D1%80%D1%82%D1%88%D0%BD_yachmen_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60" y="2661920"/>
            <a:ext cx="4803774" cy="35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11786" y="2661920"/>
            <a:ext cx="2866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ЯЧМЕНЬ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86670" y="519273"/>
            <a:ext cx="10386130" cy="26201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Одноклеточные микроорганизмы не могут жить в кипячённой воде.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вещества им не хватает?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trinity-dent.ru/images/1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0" y="3428795"/>
            <a:ext cx="4331343" cy="28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humbs.gfycat.com/FoolhardyMindlessHatchetfish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35" y="3290467"/>
            <a:ext cx="4115483" cy="30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в начало 3">
            <a:hlinkClick r:id="rId4" action="ppaction://hlinksldjump" highlightClick="1"/>
          </p:cNvPr>
          <p:cNvSpPr/>
          <p:nvPr/>
        </p:nvSpPr>
        <p:spPr>
          <a:xfrm>
            <a:off x="10759440" y="5477081"/>
            <a:ext cx="900000" cy="90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https://cdn.pixabay.com/photo/2015/09/12/08/05/mathematics-936697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2400" y="0"/>
            <a:ext cx="11611722" cy="11295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МАТЕМАТИКЕ</a:t>
            </a:r>
            <a:endParaRPr lang="ru-RU" sz="6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0" name="Picture 14" descr="https://i.pinimg.com/originals/86/3b/29/863b2992879ebbe44bdc9aeebaeab535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3278B4"/>
              </a:clrFrom>
              <a:clrTo>
                <a:srgbClr val="3278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40" y="81836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light-fizika.ru/images/images/6klass/buero000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3824838"/>
            <a:ext cx="6504305" cy="251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584" y="370390"/>
            <a:ext cx="9062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чего не могут обойтись охотники, барабанщики и математики?</a:t>
            </a:r>
          </a:p>
        </p:txBody>
      </p:sp>
      <p:pic>
        <p:nvPicPr>
          <p:cNvPr id="5122" name="Picture 2" descr="https://zagadki-dlya-detej.ru/wp-content/uploads/2021/07/drob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54" y="2731626"/>
            <a:ext cx="3702058" cy="32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1.pearlcdn.com/RU/Upload/Community/42d0a1dc8be20191204162653739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493" y="2594909"/>
            <a:ext cx="5684898" cy="3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thumbs.gfycat.com/WhichSevereArieltoucan-max-1m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74" y="1796915"/>
            <a:ext cx="4385385" cy="43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8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584" y="370390"/>
            <a:ext cx="9062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какой фигуре основана форма любой снежинки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mirpozitiva.ru/wp-content/uploads/2019/11/1500297004_snejinki_kartinki_fon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7" y="1728556"/>
            <a:ext cx="6018836" cy="48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seekpng.com/png/full/56-565010_png-library-qylur-intelligent-systems-home-blue-hexag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4" y="2405409"/>
            <a:ext cx="4530905" cy="39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584" y="370390"/>
            <a:ext cx="9062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цифры «одеваются» люди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cdn.100sp.ru/pictures/48314459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92" y="1716846"/>
            <a:ext cx="2978804" cy="44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mixsp.ru/files/9b9/9b9fc78829835cdb5d3f49e074ea4a9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52" y="1693829"/>
            <a:ext cx="3009417" cy="452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7990" y="2041360"/>
            <a:ext cx="140539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37577" y="3241688"/>
            <a:ext cx="114646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в начало 7">
            <a:hlinkClick r:id="rId4" action="ppaction://hlinksldjump" highlightClick="1"/>
          </p:cNvPr>
          <p:cNvSpPr/>
          <p:nvPr/>
        </p:nvSpPr>
        <p:spPr>
          <a:xfrm>
            <a:off x="10833903" y="5500807"/>
            <a:ext cx="900000" cy="90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0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tatic8.depositphotos.com/1000647/933/i/950/depositphotos_9334867-stock-photo-test-tubes-with-colorful-liqu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08"/>
            <a:ext cx="12192000" cy="68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0471" y="3508"/>
            <a:ext cx="10550324" cy="134871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ХИМИИ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i.gifer.com/DqVW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50" y="959820"/>
            <a:ext cx="3049695" cy="2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620" y="428263"/>
            <a:ext cx="10336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мельчайшую, химически неделимую частицу, из которой состоит вещество.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ykl-res.azureedge.net/8ea6486f-10f2-424a-a86b-661298a890bb/2%D0%A0%D0%B5%D1%81%D1%83%D1%80%D1%8111w128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8" y="2658940"/>
            <a:ext cx="2121971" cy="20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ykl-res.azureedge.net/fd1add06-0cd4-4ed3-8dc4-d14829f1e249/1%D0%A0%D0%B5%D1%81%D1%83%D1%80%D1%8111w16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52" y="2488788"/>
            <a:ext cx="2249927" cy="22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4502" y="4843444"/>
            <a:ext cx="1736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Атом ГЕЛИЯ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0202" y="4912555"/>
            <a:ext cx="283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Атом КИСЛОРОДА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качать гифку атом - gif анимация Скачать gif атом, гиф картинку. 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497" y="2658940"/>
            <a:ext cx="3182118" cy="332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620" y="428263"/>
            <a:ext cx="10336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самое твёрдое природное вещество.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foiz.ru/uz_files/63075/BRILLIA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5226">
            <a:off x="2804494" y="2404688"/>
            <a:ext cx="3338560" cy="33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759" y="4294207"/>
            <a:ext cx="208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АЛМАЗ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5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428263" y="347241"/>
            <a:ext cx="9379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металл вызывает лихорадку?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nimashki.info/uploads/posts/2017-03/1489594224_2534-zolotye-slitk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35" y="1916370"/>
            <a:ext cx="3536749" cy="31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9667" y="5310054"/>
            <a:ext cx="259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11049000" y="5915024"/>
            <a:ext cx="828000" cy="684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onoteka.org/uploads/posts/2021-03/1616643171_52-p-fizika-fon-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3"/>
          <a:stretch/>
        </p:blipFill>
        <p:spPr bwMode="auto">
          <a:xfrm>
            <a:off x="0" y="0"/>
            <a:ext cx="12192000" cy="68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06880" y="167640"/>
            <a:ext cx="9630522" cy="9898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ФИЗИКЕ</a:t>
            </a:r>
            <a:endParaRPr lang="ru-RU" sz="6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s://i.pinimg.com/originals/9d/78/af/9d78af9a94d2a854582313eeba73e686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13" y="1848273"/>
            <a:ext cx="2552899" cy="25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428263" y="347241"/>
            <a:ext cx="9379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величина, характеризующая быстроту движения?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.gifer.com/Qiz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8" y="2737673"/>
            <a:ext cx="4752091" cy="34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9899648">
            <a:off x="6149355" y="3346625"/>
            <a:ext cx="5426061" cy="12205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9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234092" cy="201269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физическая величина упоминается во фразе «Много воды утекло»?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kurspresent.ru/assets/images/resources/263/clock-hands-spinning-import-500-clr-314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56" y="206607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61/48/f5/6148f575112bf1ce055a2cd971900e48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2620939"/>
            <a:ext cx="2873373" cy="36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1853" y="2620939"/>
            <a:ext cx="39333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Клепсидра – водяные часы в древнем Египте. По тому, сколько воды перелилось из одного сосуда в другой и узнавали время.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718</TotalTime>
  <Words>192</Words>
  <Application>Microsoft Office PowerPoint</Application>
  <PresentationFormat>Широкоэкранный</PresentationFormat>
  <Paragraphs>57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ВОПРОСЫ ПО ХИМИИ</vt:lpstr>
      <vt:lpstr>Презентация PowerPoint</vt:lpstr>
      <vt:lpstr>Презентация PowerPoint</vt:lpstr>
      <vt:lpstr>ВОПРОС 3.  Какой металл вызывает лихорадку?</vt:lpstr>
      <vt:lpstr>ВОПРОСЫ ПО ФИЗИКЕ</vt:lpstr>
      <vt:lpstr>ВОПРОС 1.  Как называется величина, характеризующая быстроту движения?</vt:lpstr>
      <vt:lpstr>ВОПРОС 2. Какая физическая величина упоминается во фразе «Много воды утекло»?</vt:lpstr>
      <vt:lpstr>ВОПРОС 3. Китайцы называют их чу-ши, греки – адамас, французы – айман, египтяне – кость Ора, немцы – магнесс. Большинство этих названий означает «любящий» и любовь он проявляет к металлам. О чем говорится таким поэтическим языком древних?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Зарема</dc:creator>
  <cp:lastModifiedBy>Зарема</cp:lastModifiedBy>
  <cp:revision>56</cp:revision>
  <dcterms:created xsi:type="dcterms:W3CDTF">2022-01-16T18:05:22Z</dcterms:created>
  <dcterms:modified xsi:type="dcterms:W3CDTF">2023-11-13T19:12:03Z</dcterms:modified>
</cp:coreProperties>
</file>