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57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182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12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74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956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511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140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372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46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66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153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94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84D86-2A6A-40CD-81B5-4E3EB18EF710}" type="datetimeFigureOut">
              <a:rPr lang="ru-RU" smtClean="0"/>
              <a:t>12.12.2018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AC1DB-C222-47B5-B344-F186A79FC6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6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ÐÐ¾ÑÐ¾Ð¶ÐµÐµ Ð¸Ð·Ð¾Ð±ÑÐ°Ð¶ÐµÐ½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4444" y="1271589"/>
            <a:ext cx="9920288" cy="504348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072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Назовите плоские и объёмные фигуры.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68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ÐÐ¾ÑÐ¾Ð¶ÐµÐµ Ð¸Ð·Ð¾Ð±ÑÐ°Ð¶ÐµÐ½Ð¸Ð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" y="2226311"/>
            <a:ext cx="11177588" cy="36887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Назовите объёмную фигуру и соответствующий ей предмет на рисунке.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296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188" y="3757617"/>
            <a:ext cx="6388100" cy="237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11"/>
          <a:stretch/>
        </p:blipFill>
        <p:spPr bwMode="auto">
          <a:xfrm>
            <a:off x="869945" y="500057"/>
            <a:ext cx="6294488" cy="298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9551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llo_html_406bd2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71" y="816105"/>
            <a:ext cx="6121072" cy="5175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ello_html_6de074d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48" y="539748"/>
            <a:ext cx="5102226" cy="581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866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5" y="527050"/>
            <a:ext cx="10367331" cy="5516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8738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239317"/>
            <a:ext cx="8574088" cy="6430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1699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</Words>
  <Application>Microsoft Office PowerPoint</Application>
  <PresentationFormat>Широкоэкранный</PresentationFormat>
  <Paragraphs>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Назовите плоские и объёмные фигуры.</vt:lpstr>
      <vt:lpstr>Назовите объёмную фигуру и соответствующий ей предмет на рисунке.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Общее</cp:lastModifiedBy>
  <cp:revision>7</cp:revision>
  <dcterms:created xsi:type="dcterms:W3CDTF">2017-11-06T17:15:37Z</dcterms:created>
  <dcterms:modified xsi:type="dcterms:W3CDTF">2018-12-12T13:27:43Z</dcterms:modified>
</cp:coreProperties>
</file>