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2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4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95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1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3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6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66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5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4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4D86-2A6A-40CD-81B5-4E3EB18EF710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AC1DB-C222-47B5-B344-F186A79FC6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6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444" y="1271589"/>
            <a:ext cx="9920288" cy="5043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Назовите плоские и объёмные фигуры.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68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" y="2226311"/>
            <a:ext cx="11177588" cy="36887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Назовите объёмную фигуру и соответствующий ей предмет на рисунке.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9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3757617"/>
            <a:ext cx="6388100" cy="237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11"/>
          <a:stretch/>
        </p:blipFill>
        <p:spPr bwMode="auto">
          <a:xfrm>
            <a:off x="869945" y="500057"/>
            <a:ext cx="6294488" cy="298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5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llo_html_406bd2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1" y="816105"/>
            <a:ext cx="6121072" cy="517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llo_html_6de074d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8" y="539748"/>
            <a:ext cx="5102226" cy="58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86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527050"/>
            <a:ext cx="10367331" cy="551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3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239317"/>
            <a:ext cx="8574088" cy="643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169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</Words>
  <Application>Microsoft Office PowerPoint</Application>
  <PresentationFormat>Широкоэкранный</PresentationFormat>
  <Paragraphs>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Назовите плоские и объёмные фигуры.</vt:lpstr>
      <vt:lpstr>Назовите объёмную фигуру и соответствующий ей предмет на рисунке.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Общее</cp:lastModifiedBy>
  <cp:revision>7</cp:revision>
  <dcterms:created xsi:type="dcterms:W3CDTF">2017-11-06T17:15:37Z</dcterms:created>
  <dcterms:modified xsi:type="dcterms:W3CDTF">2018-12-12T13:27:43Z</dcterms:modified>
</cp:coreProperties>
</file>