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8" r:id="rId2"/>
    <p:sldId id="463" r:id="rId3"/>
    <p:sldId id="462" r:id="rId4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DE0"/>
    <a:srgbClr val="258F8D"/>
    <a:srgbClr val="694156"/>
    <a:srgbClr val="5A4C41"/>
    <a:srgbClr val="C7CADB"/>
    <a:srgbClr val="ABD2B3"/>
    <a:srgbClr val="6AB598"/>
    <a:srgbClr val="61ADA0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85" autoAdjust="0"/>
    <p:restoredTop sz="96408" autoAdjust="0"/>
  </p:normalViewPr>
  <p:slideViewPr>
    <p:cSldViewPr snapToGrid="0" snapToObjects="1">
      <p:cViewPr>
        <p:scale>
          <a:sx n="75" d="100"/>
          <a:sy n="75" d="100"/>
        </p:scale>
        <p:origin x="931" y="259"/>
      </p:cViewPr>
      <p:guideLst>
        <p:guide orient="horz" pos="200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5" d="100"/>
          <a:sy n="85" d="100"/>
        </p:scale>
        <p:origin x="1236" y="96"/>
      </p:cViewPr>
      <p:guideLst>
        <p:guide orient="horz" pos="283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ea typeface="SimSun" panose="02010600030101010101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ea typeface="SimSun" panose="02010600030101010101" pitchFamily="2" charset="-122"/>
              </a:defRPr>
            </a:lvl1pPr>
          </a:lstStyle>
          <a:p>
            <a:fld id="{9CFB5144-4DDB-4647-BA50-2865E31A3171}" type="datetimeFigureOut">
              <a:rPr lang="zh-CN" altLang="en-US"/>
              <a:t>2022/12/7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a typeface="SimSun" panose="02010600030101010101" pitchFamily="2" charset="-122"/>
              </a:defRPr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ea typeface="SimSun" panose="02010600030101010101" pitchFamily="2" charset="-122"/>
              </a:defRPr>
            </a:lvl1pPr>
          </a:lstStyle>
          <a:p>
            <a:fld id="{D2A93B21-05A3-40A7-B676-3ABA5306D392}" type="slidenum">
              <a:rPr lang="zh-CN" alt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93B21-05A3-40A7-B676-3ABA5306D392}" type="slidenum">
              <a:rPr lang="zh-CN" alt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4.jpeg"/><Relationship Id="rId5" Type="http://schemas.openxmlformats.org/officeDocument/2006/relationships/tags" Target="../tags/tag7.xml"/><Relationship Id="rId10" Type="http://schemas.openxmlformats.org/officeDocument/2006/relationships/image" Target="../media/image3.jpeg"/><Relationship Id="rId4" Type="http://schemas.openxmlformats.org/officeDocument/2006/relationships/tags" Target="../tags/tag6.xml"/><Relationship Id="rId9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auto"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364067" y="2374900"/>
            <a:ext cx="8102600" cy="914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170" tIns="46990" rIns="90170" bIns="46990"/>
          <a:lstStyle>
            <a:lvl1pPr algn="l" eaLnBrk="1" hangingPunct="1">
              <a:buFont typeface="Arial" panose="020B0604020202020204" pitchFamily="34" charset="0"/>
              <a:buNone/>
              <a:defRPr sz="4800">
                <a:solidFill>
                  <a:srgbClr val="1483B5"/>
                </a:solidFill>
                <a:sym typeface="Arial" panose="020B0604020202020204" pitchFamily="34" charset="0"/>
              </a:defRPr>
            </a:lvl1pPr>
          </a:lstStyle>
          <a:p>
            <a:pPr lvl="0"/>
            <a:r>
              <a:rPr lang="zh-CN" altLang="en-US" noProof="0" dirty="0" smtClean="0">
                <a:sym typeface="Arial" panose="020B0604020202020204" pitchFamily="34" charset="0"/>
              </a:rPr>
              <a:t>编辑标题</a:t>
            </a:r>
            <a:endParaRPr lang="zh-CN" noProof="0" dirty="0" smtClean="0">
              <a:sym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4067" y="3289300"/>
            <a:ext cx="8102600" cy="81756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 typeface="Arial" panose="020B0604020202020204" pitchFamily="34" charset="0"/>
              <a:buNone/>
              <a:defRPr sz="2400">
                <a:solidFill>
                  <a:srgbClr val="5A4C41"/>
                </a:solidFill>
                <a:sym typeface="Arial" panose="020B0604020202020204" pitchFamily="34" charset="0"/>
              </a:defRPr>
            </a:lvl1pPr>
          </a:lstStyle>
          <a:p>
            <a:pPr lvl="0"/>
            <a:r>
              <a:rPr lang="zh-CN" noProof="0" smtClean="0">
                <a:sym typeface="Arial" panose="020B0604020202020204" pitchFamily="34" charset="0"/>
              </a:rPr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3" name="Rectangle 6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2281238" y="4567873"/>
            <a:ext cx="1366837" cy="1368425"/>
          </a:xfrm>
          <a:prstGeom prst="rect">
            <a:avLst/>
          </a:prstGeom>
          <a:solidFill>
            <a:srgbClr val="6AB598"/>
          </a:solidFill>
          <a:ln w="44450" cap="flat" cmpd="sng">
            <a:solidFill>
              <a:srgbClr val="6AB598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/>
          <a:p>
            <a:endParaRPr lang="zh-CN" altLang="en-US"/>
          </a:p>
        </p:txBody>
      </p:sp>
      <p:pic>
        <p:nvPicPr>
          <p:cNvPr id="14" name="Picture 5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0" y="4604385"/>
            <a:ext cx="129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" name="Rectangle 8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3841750" y="4567873"/>
            <a:ext cx="1366838" cy="1368425"/>
          </a:xfrm>
          <a:prstGeom prst="rect">
            <a:avLst/>
          </a:prstGeom>
          <a:solidFill>
            <a:srgbClr val="6AB598"/>
          </a:solidFill>
          <a:ln w="44450" cap="flat" cmpd="sng">
            <a:solidFill>
              <a:srgbClr val="6AB598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/>
          <a:p>
            <a:endParaRPr lang="zh-CN" altLang="en-US"/>
          </a:p>
        </p:txBody>
      </p:sp>
      <p:pic>
        <p:nvPicPr>
          <p:cNvPr id="16" name="Picture 6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675" y="4604385"/>
            <a:ext cx="129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" name="Rectangle 10"/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auto">
          <a:xfrm>
            <a:off x="720725" y="4567873"/>
            <a:ext cx="1368425" cy="1368425"/>
          </a:xfrm>
          <a:prstGeom prst="rect">
            <a:avLst/>
          </a:prstGeom>
          <a:solidFill>
            <a:srgbClr val="6AB598"/>
          </a:solidFill>
          <a:ln w="44450" cap="flat" cmpd="sng">
            <a:solidFill>
              <a:srgbClr val="6AB598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/>
          <a:p>
            <a:endParaRPr lang="zh-CN" altLang="en-US"/>
          </a:p>
        </p:txBody>
      </p:sp>
      <p:pic>
        <p:nvPicPr>
          <p:cNvPr id="18" name="Picture 7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4604385"/>
            <a:ext cx="129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内容占位符 6"/>
          <p:cNvSpPr>
            <a:spLocks noGrp="1"/>
          </p:cNvSpPr>
          <p:nvPr>
            <p:ph sz="quarter" idx="13"/>
          </p:nvPr>
        </p:nvSpPr>
        <p:spPr>
          <a:xfrm>
            <a:off x="838200" y="412955"/>
            <a:ext cx="10515600" cy="5575095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01117" y="2398714"/>
            <a:ext cx="5774267" cy="1069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9999">
                    <a:alpha val="79999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 anchorCtr="0"/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noProof="0" dirty="0" smtClean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03233" y="3468689"/>
            <a:ext cx="5774267" cy="714375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zh-CN" noProof="0" dirty="0" smtClean="0"/>
              <a:t>单击此处编辑母版副标题样式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Oval 7"/>
          <p:cNvSpPr>
            <a:spLocks noChangeArrowheads="1"/>
          </p:cNvSpPr>
          <p:nvPr userDrawn="1"/>
        </p:nvSpPr>
        <p:spPr bwMode="auto">
          <a:xfrm>
            <a:off x="2203212" y="1813560"/>
            <a:ext cx="2455465" cy="2453641"/>
          </a:xfrm>
          <a:prstGeom prst="ellipse">
            <a:avLst/>
          </a:prstGeom>
          <a:solidFill>
            <a:srgbClr val="009999">
              <a:alpha val="79999"/>
            </a:srgbClr>
          </a:solidFill>
          <a:ln w="57150" cap="flat" cmpd="sng">
            <a:solidFill>
              <a:schemeClr val="bg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170" tIns="46990" rIns="90170" bIns="4699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600201"/>
            <a:ext cx="51562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1562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35200" y="779653"/>
            <a:ext cx="9921600" cy="601200"/>
          </a:xfrm>
          <a:solidFill>
            <a:schemeClr val="accent1"/>
          </a:solidFill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79229" y="1985963"/>
            <a:ext cx="4516800" cy="896400"/>
          </a:xfrm>
        </p:spPr>
        <p:txBody>
          <a:bodyPr anchor="ctr" anchorCtr="0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79229" y="2858643"/>
            <a:ext cx="4516800" cy="32724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800"/>
            </a:lvl4pPr>
            <a:lvl5pPr marL="2114550" indent="-28575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497320" y="1985963"/>
            <a:ext cx="4516800" cy="896400"/>
          </a:xfrm>
        </p:spPr>
        <p:txBody>
          <a:bodyPr anchor="ctr" anchorCtr="0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497320" y="2858643"/>
            <a:ext cx="4516800" cy="32724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2400"/>
            </a:lvl1pPr>
            <a:lvl2pPr marL="742950" indent="-285750">
              <a:buFont typeface="Arial" panose="020B0604020202020204" pitchFamily="34" charset="0"/>
              <a:buChar char="•"/>
              <a:defRPr sz="2000"/>
            </a:lvl2pPr>
            <a:lvl3pPr marL="1200150" indent="-285750">
              <a:buFont typeface="Arial" panose="020B0604020202020204" pitchFamily="34" charset="0"/>
              <a:buChar char="•"/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800"/>
            </a:lvl4pPr>
            <a:lvl5pPr marL="2114550" indent="-28575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583123"/>
            <a:ext cx="10972800" cy="1144800"/>
          </a:xfrm>
        </p:spPr>
        <p:txBody>
          <a:bodyPr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68937" y="1538867"/>
            <a:ext cx="4070400" cy="2354400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1" y="898526"/>
            <a:ext cx="7150100" cy="3578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4834053"/>
            <a:ext cx="11073600" cy="16848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560893"/>
            <a:ext cx="2743200" cy="202622"/>
          </a:xfrm>
        </p:spPr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560893"/>
            <a:ext cx="4114800" cy="20262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560893"/>
            <a:ext cx="2743200" cy="202622"/>
          </a:xfrm>
        </p:spPr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769642" y="274639"/>
            <a:ext cx="1584158" cy="5851525"/>
          </a:xfrm>
        </p:spPr>
        <p:txBody>
          <a:bodyPr vert="eaVert">
            <a:normAutofit/>
          </a:bodyPr>
          <a:lstStyle>
            <a:lvl1pPr algn="l">
              <a:defRPr sz="32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274639"/>
            <a:ext cx="8738936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2117" y="6736466"/>
            <a:ext cx="12192000" cy="144463"/>
            <a:chOff x="0" y="0"/>
            <a:chExt cx="14400" cy="228"/>
          </a:xfrm>
        </p:grpSpPr>
        <p:sp>
          <p:nvSpPr>
            <p:cNvPr id="1027" name="矩形 7"/>
            <p:cNvSpPr>
              <a:spLocks noChangeArrowheads="1"/>
            </p:cNvSpPr>
            <p:nvPr/>
          </p:nvSpPr>
          <p:spPr bwMode="auto">
            <a:xfrm>
              <a:off x="0" y="0"/>
              <a:ext cx="6617" cy="225"/>
            </a:xfrm>
            <a:prstGeom prst="rect">
              <a:avLst/>
            </a:prstGeom>
            <a:solidFill>
              <a:srgbClr val="EEF2C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28" name="矩形 11"/>
            <p:cNvSpPr>
              <a:spLocks noChangeArrowheads="1"/>
            </p:cNvSpPr>
            <p:nvPr/>
          </p:nvSpPr>
          <p:spPr bwMode="auto">
            <a:xfrm>
              <a:off x="7360" y="0"/>
              <a:ext cx="7040" cy="225"/>
            </a:xfrm>
            <a:prstGeom prst="rect">
              <a:avLst/>
            </a:prstGeom>
            <a:solidFill>
              <a:srgbClr val="5A4C4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29" name="矩形 8"/>
            <p:cNvSpPr>
              <a:spLocks noChangeArrowheads="1"/>
            </p:cNvSpPr>
            <p:nvPr/>
          </p:nvSpPr>
          <p:spPr bwMode="auto">
            <a:xfrm>
              <a:off x="6535" y="0"/>
              <a:ext cx="450" cy="225"/>
            </a:xfrm>
            <a:prstGeom prst="rect">
              <a:avLst/>
            </a:prstGeom>
            <a:solidFill>
              <a:srgbClr val="B2D4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30" name="矩形 9"/>
            <p:cNvSpPr>
              <a:spLocks noChangeArrowheads="1"/>
            </p:cNvSpPr>
            <p:nvPr/>
          </p:nvSpPr>
          <p:spPr bwMode="auto">
            <a:xfrm>
              <a:off x="6812" y="0"/>
              <a:ext cx="378" cy="225"/>
            </a:xfrm>
            <a:prstGeom prst="rect">
              <a:avLst/>
            </a:prstGeom>
            <a:solidFill>
              <a:srgbClr val="61ADA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31" name="矩形 10"/>
            <p:cNvSpPr>
              <a:spLocks noChangeArrowheads="1"/>
            </p:cNvSpPr>
            <p:nvPr/>
          </p:nvSpPr>
          <p:spPr bwMode="auto">
            <a:xfrm>
              <a:off x="7055" y="0"/>
              <a:ext cx="310" cy="228"/>
            </a:xfrm>
            <a:prstGeom prst="rect">
              <a:avLst/>
            </a:prstGeom>
            <a:solidFill>
              <a:srgbClr val="258F8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黑体" panose="02010609060101010101" pitchFamily="49" charset="-122"/>
                </a:defRPr>
              </a:lvl9pPr>
            </a:lstStyle>
            <a:p>
              <a:pPr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32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838200" y="274638"/>
            <a:ext cx="10515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rmAutofit/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838200" y="1600201"/>
            <a:ext cx="10515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dirty="0" smtClean="0"/>
              <a:t>单击此处编辑母版文本样式</a:t>
            </a:r>
          </a:p>
          <a:p>
            <a:pPr lvl="1"/>
            <a:r>
              <a:rPr lang="zh-CN" dirty="0" smtClean="0"/>
              <a:t>第二级</a:t>
            </a:r>
          </a:p>
          <a:p>
            <a:pPr lvl="2"/>
            <a:r>
              <a:rPr lang="zh-CN" dirty="0" smtClean="0"/>
              <a:t>第三级</a:t>
            </a:r>
          </a:p>
          <a:p>
            <a:pPr lvl="3"/>
            <a:r>
              <a:rPr lang="zh-CN" dirty="0" smtClean="0"/>
              <a:t>第四级</a:t>
            </a:r>
          </a:p>
          <a:p>
            <a:pPr lvl="4"/>
            <a:r>
              <a:rPr lang="zh-CN" dirty="0" smtClean="0"/>
              <a:t>第五级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423D6-0175-4004-AF55-013D35654306}" type="datetimeFigureOut">
              <a:rPr lang="zh-CN" altLang="en-US" smtClean="0"/>
              <a:t>2022/12/7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545C-428F-4EFD-8845-53A8D95D8F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ts val="0"/>
        </a:spcBef>
        <a:spcAft>
          <a:spcPct val="0"/>
        </a:spcAft>
        <a:buChar char="•"/>
        <a:defRPr sz="2400" kern="1200">
          <a:solidFill>
            <a:schemeClr val="bg2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1pPr>
      <a:lvl2pPr marL="914400" indent="-457200" algn="l" rtl="0" eaLnBrk="0" fontAlgn="base" hangingPunct="0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2pPr>
      <a:lvl3pPr marL="1257300" indent="-342900" algn="l" rtl="0" eaLnBrk="0" fontAlgn="base" hangingPunct="0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3pPr>
      <a:lvl4pPr marL="1714500" indent="-342900" algn="l" rtl="0" eaLnBrk="0" fontAlgn="base" hangingPunct="0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4pPr>
      <a:lvl5pPr marL="2171700" indent="-342900" algn="l" rtl="0" eaLnBrk="0" fontAlgn="base" hangingPunct="0">
        <a:spcBef>
          <a:spcPts val="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Arial" panose="020B0604020202020204" pitchFamily="34" charset="0"/>
          <a:ea typeface="黑体" panose="02010609060101010101" pitchFamily="49" charset="-122"/>
          <a:cs typeface="+mn-cs"/>
          <a:sym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421640" y="3631565"/>
            <a:ext cx="7498715" cy="3006725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10" name="Рисунок 9" descr="https://fsd.multiurok.ru/html/2020/12/17/s_5fda9a377927e/img11.jp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6" t="5167" r="16624" b="28499"/>
          <a:stretch/>
        </p:blipFill>
        <p:spPr bwMode="auto">
          <a:xfrm>
            <a:off x="527050" y="610552"/>
            <a:ext cx="6523990" cy="52416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7680" y="749958"/>
            <a:ext cx="69951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Мальчики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Петя и Миша бросали мяч в баскетбольное кольцо. Петя бросил мяч в кольцо 20 раз, а попал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раз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Миши из 30 бросков получилось 14 попаданий. Мальчишки стали спорить между собой и каждый считал, что его результат лучше, чем у другого.</a:t>
            </a:r>
          </a:p>
          <a:p>
            <a:pPr algn="just"/>
            <a:endParaRPr lang="ru-RU" dirty="0"/>
          </a:p>
        </p:txBody>
      </p:sp>
      <p:pic>
        <p:nvPicPr>
          <p:cNvPr id="5" name="Picture 2" descr="https://images-na.ssl-images-amazon.com/images/I/61J0Yip6e7L._SL1001_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8" r="9988"/>
          <a:stretch/>
        </p:blipFill>
        <p:spPr bwMode="auto">
          <a:xfrm>
            <a:off x="7701279" y="749958"/>
            <a:ext cx="3981693" cy="493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54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101"/>
          <p:cNvPicPr/>
          <p:nvPr/>
        </p:nvPicPr>
        <p:blipFill>
          <a:blip r:embed="rId2"/>
          <a:srcRect l="4395" r="51582" b="5179"/>
          <a:stretch>
            <a:fillRect/>
          </a:stretch>
        </p:blipFill>
        <p:spPr>
          <a:xfrm>
            <a:off x="251460" y="466725"/>
            <a:ext cx="2703195" cy="62426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/>
          <p:nvPr/>
        </p:nvPicPr>
        <p:blipFill>
          <a:blip r:embed="rId2"/>
          <a:srcRect l="50129" b="4505"/>
          <a:stretch>
            <a:fillRect/>
          </a:stretch>
        </p:blipFill>
        <p:spPr>
          <a:xfrm>
            <a:off x="8912225" y="692150"/>
            <a:ext cx="2701925" cy="60172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Cloud Callout 1"/>
          <p:cNvSpPr/>
          <p:nvPr/>
        </p:nvSpPr>
        <p:spPr>
          <a:xfrm>
            <a:off x="2487295" y="218440"/>
            <a:ext cx="4352290" cy="2204085"/>
          </a:xfrm>
          <a:prstGeom prst="cloudCallout">
            <a:avLst>
              <a:gd name="adj1" fmla="val -61470"/>
              <a:gd name="adj2" fmla="val 53242"/>
            </a:avLst>
          </a:prstGeom>
          <a:solidFill>
            <a:srgbClr val="F3FDE0"/>
          </a:solidFill>
          <a:ln>
            <a:solidFill>
              <a:schemeClr val="tx1">
                <a:lumMod val="95000"/>
                <a:lumOff val="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3489325" y="2626995"/>
            <a:ext cx="4968875" cy="2726055"/>
          </a:xfrm>
          <a:prstGeom prst="cloudCallout">
            <a:avLst>
              <a:gd name="adj1" fmla="val 62822"/>
              <a:gd name="adj2" fmla="val -49835"/>
            </a:avLst>
          </a:prstGeom>
          <a:solidFill>
            <a:srgbClr val="F3FDE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812797" y="661523"/>
            <a:ext cx="37200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charset="0"/>
                <a:cs typeface="Times New Roman" panose="02020603050405020304" charset="0"/>
              </a:rPr>
              <a:t>Я попал в кольцо 14 раз, поэтому мой результат лучше.</a:t>
            </a:r>
          </a:p>
          <a:p>
            <a:pPr algn="ctr"/>
            <a:r>
              <a:rPr lang="ru-RU" sz="2000" b="1" dirty="0" smtClean="0">
                <a:latin typeface="Times New Roman" panose="02020603050405020304" charset="0"/>
                <a:cs typeface="Times New Roman" panose="02020603050405020304" charset="0"/>
              </a:rPr>
              <a:t>Тебе надо развивать свою меткость.</a:t>
            </a:r>
            <a:endParaRPr lang="en-US" sz="2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887470" y="3242528"/>
            <a:ext cx="4172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ru-RU" sz="2000" b="1" dirty="0" smtClean="0">
                <a:latin typeface="Times New Roman" panose="02020603050405020304" charset="0"/>
                <a:cs typeface="Times New Roman" panose="02020603050405020304" charset="0"/>
              </a:rPr>
              <a:t>Нет, мой результат лучше. Я бросал в кольцо всего 20 раз. </a:t>
            </a:r>
          </a:p>
          <a:p>
            <a:pPr algn="ctr"/>
            <a:r>
              <a:rPr lang="ru-RU" sz="2000" b="1" dirty="0" smtClean="0">
                <a:latin typeface="Times New Roman" panose="02020603050405020304" charset="0"/>
                <a:cs typeface="Times New Roman" panose="02020603050405020304" charset="0"/>
              </a:rPr>
              <a:t>Это тебе надо больше тренироваться.</a:t>
            </a:r>
            <a:endParaRPr lang="en-US" sz="20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0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0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328*i*4"/>
  <p:tag name="KSO_WM_TEMPLATE_CATEGORY" val="custom"/>
  <p:tag name="KSO_WM_TEMPLATE_INDEX" val="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33"/>
  <p:tag name="KSO_WM_UNIT_TYPE" val="d"/>
  <p:tag name="KSO_WM_UNIT_INDEX" val="2"/>
  <p:tag name="KSO_WM_UNIT_CLEAR" val="0"/>
  <p:tag name="KSO_WM_UNIT_LAYERLEVEL" val="1"/>
  <p:tag name="KSO_WM_UNIT_VALUE" val="360*360"/>
  <p:tag name="KSO_WM_UNIT_HIGHLIGHT" val="0"/>
  <p:tag name="KSO_WM_UNIT_COMPATIBLE" val="0"/>
  <p:tag name="KSO_WM_BEAUTIFY_FLAG" val="#wm#"/>
  <p:tag name="KSO_WM_UNIT_ID" val="328*d*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328*i*6"/>
  <p:tag name="KSO_WM_TEMPLATE_CATEGORY" val="custom"/>
  <p:tag name="KSO_WM_TEMPLATE_INDEX" val="3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33"/>
  <p:tag name="KSO_WM_UNIT_TYPE" val="d"/>
  <p:tag name="KSO_WM_UNIT_INDEX" val="3"/>
  <p:tag name="KSO_WM_UNIT_CLEAR" val="0"/>
  <p:tag name="KSO_WM_UNIT_LAYERLEVEL" val="1"/>
  <p:tag name="KSO_WM_UNIT_VALUE" val="360*360"/>
  <p:tag name="KSO_WM_UNIT_HIGHLIGHT" val="0"/>
  <p:tag name="KSO_WM_UNIT_COMPATIBLE" val="0"/>
  <p:tag name="KSO_WM_BEAUTIFY_FLAG" val="#wm#"/>
  <p:tag name="KSO_WM_UNIT_ID" val="328*d*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328*i*8"/>
  <p:tag name="KSO_WM_TEMPLATE_CATEGORY" val="custom"/>
  <p:tag name="KSO_WM_TEMPLATE_INDEX" val="3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33"/>
  <p:tag name="KSO_WM_UNIT_TYPE" val="d"/>
  <p:tag name="KSO_WM_UNIT_INDEX" val="1"/>
  <p:tag name="KSO_WM_UNIT_CLEAR" val="0"/>
  <p:tag name="KSO_WM_UNIT_LAYERLEVEL" val="1"/>
  <p:tag name="KSO_WM_UNIT_VALUE" val="360*360"/>
  <p:tag name="KSO_WM_UNIT_HIGHLIGHT" val="0"/>
  <p:tag name="KSO_WM_UNIT_COMPATIBLE" val="0"/>
  <p:tag name="KSO_WM_BEAUTIFY_FLAG" val="#wm#"/>
  <p:tag name="KSO_WM_UNIT_ID" val="328*d*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6、8、10、13、16、20、21、22、23、25、29、33"/>
  <p:tag name="KSO_WM_SLIDE_ID" val="custom160033_1"/>
  <p:tag name="KSO_WM_SLIDE_INDEX" val="1"/>
  <p:tag name="KSO_WM_SLIDE_LAYOUT" val="a_b"/>
  <p:tag name="KSO_WM_SLIDE_LAYOUT_CNT" val="1_2"/>
  <p:tag name="KSO_WM_SLIDE_TYPE" val="title"/>
  <p:tag name="KSO_WM_BEAUTIFY_FLAG" val="#wm#"/>
  <p:tag name="KSO_WM_SLIDE_ITEM_CNT" val="3"/>
  <p:tag name="KSO_WM_TEMPLATE_CATEGORY" val="custom"/>
  <p:tag name="KSO_WM_TEMPLATE_INDEX" val="160033"/>
  <p:tag name="KSO_WM_TAG_VERSION" val="1.0"/>
</p:tagLst>
</file>

<file path=ppt/theme/theme1.xml><?xml version="1.0" encoding="utf-8"?>
<a:theme xmlns:a="http://schemas.openxmlformats.org/drawingml/2006/main" name="默认设计模板">
  <a:themeElements>
    <a:clrScheme name="自定义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258F8D"/>
      </a:accent1>
      <a:accent2>
        <a:srgbClr val="1483B5"/>
      </a:accent2>
      <a:accent3>
        <a:srgbClr val="5A4C41"/>
      </a:accent3>
      <a:accent4>
        <a:srgbClr val="000000"/>
      </a:accent4>
      <a:accent5>
        <a:srgbClr val="E4ECF8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91</Words>
  <Application>Microsoft Office PowerPoint</Application>
  <PresentationFormat>Широкоэкранный</PresentationFormat>
  <Paragraphs>6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SimSun</vt:lpstr>
      <vt:lpstr>Arial</vt:lpstr>
      <vt:lpstr>Calibri</vt:lpstr>
      <vt:lpstr>黑体</vt:lpstr>
      <vt:lpstr>Times New Roman</vt:lpstr>
      <vt:lpstr>默认设计模板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kingsoft</dc:creator>
  <cp:lastModifiedBy>Зарема</cp:lastModifiedBy>
  <cp:revision>532</cp:revision>
  <dcterms:created xsi:type="dcterms:W3CDTF">2013-01-25T01:44:00Z</dcterms:created>
  <dcterms:modified xsi:type="dcterms:W3CDTF">2022-12-07T15:48:13Z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1033-11.2.0.11417</vt:lpwstr>
  </property>
  <property fmtid="{D5CDD505-2E9C-101B-9397-08002B2CF9AE}" pid="3" name="ICV">
    <vt:lpwstr>84C2A27989CC40A0B58886374605854D</vt:lpwstr>
  </property>
</Properties>
</file>