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инеш апай\Desktop\1610891389_17-p-fon-dlya-prezentatsii-o-velikoi-otechestve-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Восьмое апреля.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ПОДГОТОВКА К МЕРОПРИЯТИЯМ\бауржан\Новая папка\Scan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889" y="1426990"/>
            <a:ext cx="2611334" cy="200201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\Мои документы\Групповая информация\Новая папка\баурж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2204864"/>
            <a:ext cx="2864532" cy="35585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141277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1910 — 1982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645024"/>
            <a:ext cx="30963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Имя легендарное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Известный писатель, прославленный воин Великой Отечественной войны, истинно народный батыр.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6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Зинеш апай\Desktop\1595711906_4-p-fon-velikaya-otechestvennaya-voina-dlya-pr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215773"/>
            <a:ext cx="3829426" cy="24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/>
          <a:srcRect l="11398"/>
          <a:stretch/>
        </p:blipFill>
        <p:spPr bwMode="auto">
          <a:xfrm>
            <a:off x="4211960" y="4215773"/>
            <a:ext cx="2483102" cy="24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504" y="260649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Бауыржан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1910 году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Джамбулской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области. Будучи еще со всем молодым человеком работал учителем, секретарем райисполкома, финансистом, начальником милиции.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1936 году он призывается на действительную военную службу и навсегда связывает свое будущее с Советской Армией.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 Великой Отечественной войны он был единственным казахом-командиром дивизии. Он прошел через всю долгую войну, сначала в звании старшего лейтенанта, а конец войны - полковником. Командовал взводом, батальоном, полком и дивизией.</a:t>
            </a:r>
          </a:p>
        </p:txBody>
      </p:sp>
    </p:spTree>
    <p:extLst>
      <p:ext uri="{BB962C8B-B14F-4D97-AF65-F5344CB8AC3E}">
        <p14:creationId xmlns:p14="http://schemas.microsoft.com/office/powerpoint/2010/main" val="26664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2"/>
            <a:ext cx="9144000" cy="68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83548"/>
            <a:ext cx="352839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154986"/>
            <a:ext cx="342899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1520" y="3789039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в биографии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занимает битва под Москвой. Он воевал в составе 316-й стрелковой дивизии, сформированной в Казахстане и Киргизии летом 41-го под командованием генерала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Панфилова.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впервые заговорили 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Б.Момышулы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 талантливом командире.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геройские бои в Волоколамском направлении 7 ноября генерал Панфилов представил старшего лейтенанта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ордену Ленина (высшей награде страны того времени). Но судьба наградного листа до сих пор неизвестна.</a:t>
            </a:r>
          </a:p>
        </p:txBody>
      </p:sp>
    </p:spTree>
    <p:extLst>
      <p:ext uri="{BB962C8B-B14F-4D97-AF65-F5344CB8AC3E}">
        <p14:creationId xmlns:p14="http://schemas.microsoft.com/office/powerpoint/2010/main" val="32751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инеш апай\Desktop\1617285717_11-p-fon-vov-dlya-prezentats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26"/>
            <a:ext cx="9144000" cy="68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13894" t="9689" r="6050" b="4828"/>
          <a:stretch/>
        </p:blipFill>
        <p:spPr bwMode="auto">
          <a:xfrm>
            <a:off x="5292080" y="548680"/>
            <a:ext cx="3267413" cy="27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подвиге бойцов и командиров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Панфиловской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дивизии известным писателем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А.Беком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написана замечательная повесть "Волоколамское шоссе", в которой много страниц посвящено мужественному воину, казахскому офицеру, нашему земляку.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273299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Немало было в воинской биографии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других славных страниц: одно простое перечисление займет много времени. Учитывая значительные боевые заслуги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другой его командир полковник И.И. Серебряков в августе 42-го представляет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Бауыржана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присвоению звания Героя Советского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Союза. Неизвестно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то, что стало и с этим наградным листом. Не были достойно отмечены и последующие боевые дела нашего земляка. Всего тремя боевыми орденами был награжден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Красного Знамени, Отечественной войны I степени и Красной Звезды...</a:t>
            </a:r>
          </a:p>
        </p:txBody>
      </p:sp>
    </p:spTree>
    <p:extLst>
      <p:ext uri="{BB962C8B-B14F-4D97-AF65-F5344CB8AC3E}">
        <p14:creationId xmlns:p14="http://schemas.microsoft.com/office/powerpoint/2010/main" val="2406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инеш апай\Desktop\0003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ОДГОТОВКА К МЕРОПРИЯТИЯМ\бауржан\Новая папка\Scan0010.jpg"/>
          <p:cNvPicPr>
            <a:picLocks noChangeAspect="1" noChangeArrowheads="1"/>
          </p:cNvPicPr>
          <p:nvPr/>
        </p:nvPicPr>
        <p:blipFill rotWithShape="1">
          <a:blip r:embed="rId3"/>
          <a:srcRect t="20652" r="3953" b="8022"/>
          <a:stretch/>
        </p:blipFill>
        <p:spPr bwMode="auto">
          <a:xfrm>
            <a:off x="5796136" y="908720"/>
            <a:ext cx="3149555" cy="40878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5616624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войны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окончил Военную академию Генерального штаба Советской Армии. Окончил успешно: здесь же позже занимался военно-педагогической деятельностью.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Знающие люди говорят, что его идеи в области тактики отличались смелостью и новизной. Но он так и остался полковником, а в 1956 году был отправлен в отставку. Ему было всего 46 лет.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Трезво взвесив и оценив свои возможности, меру ответственности как писателя и гражданина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взялся за перо. Он писал о том, что видел и пережил на фронте, что потрясло и осталось в его памяти навсегда.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Помогали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в написании правды о войне и те тридцать восемь тетрадей-дневников, что вел он на фронте, вел в любых условиях: на марше, в окопе, в снег и дождь и даже в окружении.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любовью к простым солдатам, Родине пронизана его книга "За нами Москва", посвященная боевым подвигам гвардейской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Панфиловской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дивизии (издана в 1958 году).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7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Зинеш апай\Desktop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4680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Писательский дар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отметил и корифей отечественной литературы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"Я очень рад, что оценен не только твой героизм на поле брани, но и твой литературный труд.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своей книгой "История одной ночи"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заявил о себе как талантливый писатель". Вторая - "Наша семья", написанная им в годы учебы в академии, сразу стала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популярной.В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 писатель восторженно и правдиво рассказал о своем народе, его истории, обычаях, людях. В 1976 году эта книга получила Государственную премию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сочно и страстно, глубоко и прекрасно говорил и писал на двух языках. Он понимал это так: родной язык с родным соединяет, русский язык с другим сближает. Он следовал принципу: "Знающий один язык - это один человек. Знающий два языка стоит двух достойных людей".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734" y="3730256"/>
            <a:ext cx="3196722" cy="243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3749" y="173900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02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0"/>
            <a:ext cx="913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Вышедшие из-под его пера крылатые слова восхищают точностью и глубиной, красотой и человечностью. Его меткие высказывания поражают многогранностью и разнообразием.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Честь за. хлеб не продавай",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Национальное чувство - достойнейшее из чувств",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Любить свой народ не значит ненавидеть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","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Родину в огонь войдя - не сгоришь",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Безъязычную тварь скотом называют.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Народ, у которого язык беден, примитивен, считают диким, невежественным, варварским, грубым и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безкультурным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народом", "Справедливость поспешает медленно, но приходит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неизбежно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".Слова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Момышулы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остались на бумаге для нас, а сам он прошел земной путь, ни разу не согнувшись перед власть имущими, глядя прямо, держась гордо, терпя страдания от прямоты своего нрава.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259254"/>
            <a:ext cx="2643827" cy="348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9973" y="3259997"/>
            <a:ext cx="2697582" cy="341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ПОДГОТОВКА К МЕРОПРИЯТИЯМ\бауржан\Новая папка\Scan0005.jpg"/>
          <p:cNvPicPr>
            <a:picLocks noChangeAspect="1" noChangeArrowheads="1"/>
          </p:cNvPicPr>
          <p:nvPr/>
        </p:nvPicPr>
        <p:blipFill rotWithShape="1">
          <a:blip r:embed="rId5"/>
          <a:srcRect b="11757"/>
          <a:stretch/>
        </p:blipFill>
        <p:spPr bwMode="auto">
          <a:xfrm>
            <a:off x="6156176" y="3229941"/>
            <a:ext cx="2520280" cy="3443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9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Зинеш апай\Desktop\b6bd3ee3ac6a4e27e0aeeeee1b3dad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0"/>
            <a:ext cx="9136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6632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625" y="116632"/>
            <a:ext cx="3960439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ПОДГОТОВКА К МЕРОПРИЯТИЯМ\бауржан\Новая папка\Scan0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768" y="3403492"/>
            <a:ext cx="4067944" cy="3050958"/>
          </a:xfrm>
          <a:prstGeom prst="rect">
            <a:avLst/>
          </a:prstGeom>
          <a:noFill/>
        </p:spPr>
      </p:pic>
      <p:pic>
        <p:nvPicPr>
          <p:cNvPr id="6" name="Picture 3" descr="D:\ПОДГОТОВКА К МЕРОПРИЯТИЯМ\бауржан\Новая папка\Scan001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5626" y="3403492"/>
            <a:ext cx="4067944" cy="3050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8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Зинеш апай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ПОДГОТОВКА К МЕРОПРИЯТИЯМ\бауржан\Новая папка\Scan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548680"/>
            <a:ext cx="2876128" cy="36267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48680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100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– 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летию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дня рождения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Бауыржана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Момышулы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была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выпущена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книга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Легендарный Батыр»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36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747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Зинеш апай</dc:creator>
  <cp:lastModifiedBy>Зинеш апай</cp:lastModifiedBy>
  <cp:revision>18</cp:revision>
  <dcterms:created xsi:type="dcterms:W3CDTF">2022-04-08T10:36:49Z</dcterms:created>
  <dcterms:modified xsi:type="dcterms:W3CDTF">2022-04-08T11:18:14Z</dcterms:modified>
</cp:coreProperties>
</file>