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6" r:id="rId4"/>
    <p:sldId id="257" r:id="rId5"/>
    <p:sldId id="258" r:id="rId6"/>
    <p:sldId id="259" r:id="rId7"/>
    <p:sldId id="261" r:id="rId8"/>
    <p:sldId id="262" r:id="rId9"/>
    <p:sldId id="260"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2A1B10-6B49-4185-B9A4-6E28646CC95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1BB29C7-44E3-46FD-9FA0-DA85C2B9A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2CB62C8-4BD7-4A5A-8F26-AC374CBBA7BC}"/>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5" name="Нижний колонтитул 4">
            <a:extLst>
              <a:ext uri="{FF2B5EF4-FFF2-40B4-BE49-F238E27FC236}">
                <a16:creationId xmlns:a16="http://schemas.microsoft.com/office/drawing/2014/main" id="{50895532-8E5C-4CD6-A6C0-4F4DBC7073C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231B78-F4E1-43BD-97AB-999EB29F431F}"/>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347120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A4D426-D11E-497D-B1F3-5BC53E9D1C0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75CC3F8-C563-47CE-A8D5-80A2E7C9F39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11B2E3-3C97-423E-9253-64E15BA40DE8}"/>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5" name="Нижний колонтитул 4">
            <a:extLst>
              <a:ext uri="{FF2B5EF4-FFF2-40B4-BE49-F238E27FC236}">
                <a16:creationId xmlns:a16="http://schemas.microsoft.com/office/drawing/2014/main" id="{575F3213-3087-448C-87E6-A4F3C6454D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D102A4-B0FB-4269-8E70-AE9A1806454F}"/>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201079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C8FA87A-3586-4E54-B16D-4A3CA4A1A4C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A85B890-17CC-4C98-9524-DD023229370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92A9D08-50A7-42B2-80C4-4E7177A99732}"/>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5" name="Нижний колонтитул 4">
            <a:extLst>
              <a:ext uri="{FF2B5EF4-FFF2-40B4-BE49-F238E27FC236}">
                <a16:creationId xmlns:a16="http://schemas.microsoft.com/office/drawing/2014/main" id="{56FDF378-4CCD-4F80-BAA4-14742B2EA0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7D0A521-A8D5-4511-B1DB-FC61AB7AAF37}"/>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144954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33F825-CCBA-4013-8D7E-492DF788388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2F10335-82B9-4029-BE2F-F9B0D56FB5A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A3BE69-4C90-410E-96C8-532CB7EA38CF}"/>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5" name="Нижний колонтитул 4">
            <a:extLst>
              <a:ext uri="{FF2B5EF4-FFF2-40B4-BE49-F238E27FC236}">
                <a16:creationId xmlns:a16="http://schemas.microsoft.com/office/drawing/2014/main" id="{713E58AD-2EB3-4523-AF83-7B9BBFB52F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D0A1D1C-5B88-47B5-8951-0B9F2B6AE40C}"/>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342802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7F5881-94A8-4155-9D81-80274627842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C6AED7B-AA82-40B3-A517-7AB52F764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570D4D6-4749-430F-870E-C6F456E22C76}"/>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5" name="Нижний колонтитул 4">
            <a:extLst>
              <a:ext uri="{FF2B5EF4-FFF2-40B4-BE49-F238E27FC236}">
                <a16:creationId xmlns:a16="http://schemas.microsoft.com/office/drawing/2014/main" id="{19533271-0EAF-447D-88DB-39C8A7C0668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0276D5-A350-4672-B5D7-40DB556397EE}"/>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160471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925251-549B-45AC-B2F6-9268BB7DDE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DEFBE1E-0F1A-4332-85EC-BD0B4285B78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D754E10-0E76-422E-B1AE-1D1456E5FC3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9C3E2C7-CC6E-4DCE-BE61-71DFC70C53CB}"/>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6" name="Нижний колонтитул 5">
            <a:extLst>
              <a:ext uri="{FF2B5EF4-FFF2-40B4-BE49-F238E27FC236}">
                <a16:creationId xmlns:a16="http://schemas.microsoft.com/office/drawing/2014/main" id="{2490EE41-0553-48C2-B242-6BD87A77F8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1B5B99-B0A5-4317-AF53-BA56AF1D3402}"/>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121931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7CD39-527A-4E12-8069-FE436048D7D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8B38C50-842A-417E-8519-AE596BE9B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7FEF472-154D-481E-89E3-774316449ED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77E6FE4-4351-4BB9-BAC3-5E26AA159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227343F-903D-4A14-BB97-03E99D718BA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F686BD9-D45C-430C-AC5A-83CADEF2E2A7}"/>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8" name="Нижний колонтитул 7">
            <a:extLst>
              <a:ext uri="{FF2B5EF4-FFF2-40B4-BE49-F238E27FC236}">
                <a16:creationId xmlns:a16="http://schemas.microsoft.com/office/drawing/2014/main" id="{2DA45153-9319-44A8-A914-4289E6A4B77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5E321F0-D922-42D6-81F9-FB3244BEE0B5}"/>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342608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A6DD8D-0C46-427D-9341-F7BF2B83AC4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859A562-D75C-488D-8256-373402833A7A}"/>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4" name="Нижний колонтитул 3">
            <a:extLst>
              <a:ext uri="{FF2B5EF4-FFF2-40B4-BE49-F238E27FC236}">
                <a16:creationId xmlns:a16="http://schemas.microsoft.com/office/drawing/2014/main" id="{07D4AAFD-3787-462B-B2C2-6D5B2A7F78F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187EE58-8C5E-4448-8A14-6D81A34411BA}"/>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14809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3E2D05C-82BF-42FB-BBA9-6C6D9BF69C3A}"/>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3" name="Нижний колонтитул 2">
            <a:extLst>
              <a:ext uri="{FF2B5EF4-FFF2-40B4-BE49-F238E27FC236}">
                <a16:creationId xmlns:a16="http://schemas.microsoft.com/office/drawing/2014/main" id="{DC7D03D7-31DD-4485-995F-E0FF478F1B4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5FE5E45-EC22-495E-99E1-6B02E108B764}"/>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121329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3DB97-2FF1-47B6-BDBB-214BC97C564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822098E-AD2A-4125-9523-AF021C3C2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00A57D9-77AD-4D87-B5FB-AA6DD3E4C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80D7AFE-3AF6-47E2-890B-7385D799AFBD}"/>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6" name="Нижний колонтитул 5">
            <a:extLst>
              <a:ext uri="{FF2B5EF4-FFF2-40B4-BE49-F238E27FC236}">
                <a16:creationId xmlns:a16="http://schemas.microsoft.com/office/drawing/2014/main" id="{3F9A9CA7-738F-4FA3-9126-025056580A3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14634AF-0C2C-4E4E-8CCB-6284838815B3}"/>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59201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3EA476-EBBA-42D2-ADF3-2D4E9D41DBB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A87A6DF-3364-42A8-B559-5C10AB460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398F68A-206C-4031-AB6D-F7A5C49A4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29E364A-6498-4550-A15B-BE578BC241FA}"/>
              </a:ext>
            </a:extLst>
          </p:cNvPr>
          <p:cNvSpPr>
            <a:spLocks noGrp="1"/>
          </p:cNvSpPr>
          <p:nvPr>
            <p:ph type="dt" sz="half" idx="10"/>
          </p:nvPr>
        </p:nvSpPr>
        <p:spPr/>
        <p:txBody>
          <a:bodyPr/>
          <a:lstStyle/>
          <a:p>
            <a:fld id="{961217AA-8822-4734-B2B2-E765FDA42D22}" type="datetimeFigureOut">
              <a:rPr lang="ru-RU" smtClean="0"/>
              <a:t>08.02.2022</a:t>
            </a:fld>
            <a:endParaRPr lang="ru-RU"/>
          </a:p>
        </p:txBody>
      </p:sp>
      <p:sp>
        <p:nvSpPr>
          <p:cNvPr id="6" name="Нижний колонтитул 5">
            <a:extLst>
              <a:ext uri="{FF2B5EF4-FFF2-40B4-BE49-F238E27FC236}">
                <a16:creationId xmlns:a16="http://schemas.microsoft.com/office/drawing/2014/main" id="{0806F3EA-30A0-453C-BCF2-21AD5A1DD8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C3D56CB-9533-4F20-97D8-CF904B05BAF8}"/>
              </a:ext>
            </a:extLst>
          </p:cNvPr>
          <p:cNvSpPr>
            <a:spLocks noGrp="1"/>
          </p:cNvSpPr>
          <p:nvPr>
            <p:ph type="sldNum" sz="quarter" idx="12"/>
          </p:nvPr>
        </p:nvSpPr>
        <p:spPr/>
        <p:txBody>
          <a:bodyPr/>
          <a:lstStyle/>
          <a:p>
            <a:fld id="{3EE49BD4-3275-4E32-98FA-94F67CC7A6E4}" type="slidenum">
              <a:rPr lang="ru-RU" smtClean="0"/>
              <a:t>‹#›</a:t>
            </a:fld>
            <a:endParaRPr lang="ru-RU"/>
          </a:p>
        </p:txBody>
      </p:sp>
    </p:spTree>
    <p:extLst>
      <p:ext uri="{BB962C8B-B14F-4D97-AF65-F5344CB8AC3E}">
        <p14:creationId xmlns:p14="http://schemas.microsoft.com/office/powerpoint/2010/main" val="354010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1290BE-A8B6-494B-8BB2-8AEB5FB2A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E0D6000-4047-426E-884A-E01E0F63E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F2B58D8-8D03-4826-8A09-BC1DDD092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217AA-8822-4734-B2B2-E765FDA42D22}" type="datetimeFigureOut">
              <a:rPr lang="ru-RU" smtClean="0"/>
              <a:t>08.02.2022</a:t>
            </a:fld>
            <a:endParaRPr lang="ru-RU"/>
          </a:p>
        </p:txBody>
      </p:sp>
      <p:sp>
        <p:nvSpPr>
          <p:cNvPr id="5" name="Нижний колонтитул 4">
            <a:extLst>
              <a:ext uri="{FF2B5EF4-FFF2-40B4-BE49-F238E27FC236}">
                <a16:creationId xmlns:a16="http://schemas.microsoft.com/office/drawing/2014/main" id="{BF12842B-F8FD-4A8A-AD7E-57FB65F3E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A252E48-B42A-4E41-9D32-9248C915B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9BD4-3275-4E32-98FA-94F67CC7A6E4}" type="slidenum">
              <a:rPr lang="ru-RU" smtClean="0"/>
              <a:t>‹#›</a:t>
            </a:fld>
            <a:endParaRPr lang="ru-RU"/>
          </a:p>
        </p:txBody>
      </p:sp>
    </p:spTree>
    <p:extLst>
      <p:ext uri="{BB962C8B-B14F-4D97-AF65-F5344CB8AC3E}">
        <p14:creationId xmlns:p14="http://schemas.microsoft.com/office/powerpoint/2010/main" val="89056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E9BF1-C7A4-41F0-BAF3-BE0E8022C5AD}"/>
              </a:ext>
            </a:extLst>
          </p:cNvPr>
          <p:cNvSpPr>
            <a:spLocks noGrp="1"/>
          </p:cNvSpPr>
          <p:nvPr>
            <p:ph type="ctrTitle"/>
          </p:nvPr>
        </p:nvSpPr>
        <p:spPr>
          <a:xfrm>
            <a:off x="1524000" y="1122363"/>
            <a:ext cx="9144000" cy="1284661"/>
          </a:xfrm>
        </p:spPr>
        <p:txBody>
          <a:bodyPr>
            <a:normAutofit fontScale="90000"/>
          </a:bodyPr>
          <a:lstStyle/>
          <a:p>
            <a:r>
              <a:rPr lang="ru-RU" sz="3600" dirty="0"/>
              <a:t>Презентация «Рождество в Германии» к уроку немецкого языка в 6 классе</a:t>
            </a:r>
            <a:br>
              <a:rPr lang="ru-RU" sz="3600" dirty="0"/>
            </a:br>
            <a:r>
              <a:rPr lang="en-US" sz="3600" dirty="0"/>
              <a:t>“WEIHNACHTEN IM DEUTSCHLAND”</a:t>
            </a:r>
            <a:endParaRPr lang="ru-RU" sz="3600" dirty="0"/>
          </a:p>
        </p:txBody>
      </p:sp>
      <p:sp>
        <p:nvSpPr>
          <p:cNvPr id="3" name="Подзаголовок 2">
            <a:extLst>
              <a:ext uri="{FF2B5EF4-FFF2-40B4-BE49-F238E27FC236}">
                <a16:creationId xmlns:a16="http://schemas.microsoft.com/office/drawing/2014/main" id="{C581D986-904B-44C4-8745-B32EB6B8D51B}"/>
              </a:ext>
            </a:extLst>
          </p:cNvPr>
          <p:cNvSpPr>
            <a:spLocks noGrp="1"/>
          </p:cNvSpPr>
          <p:nvPr>
            <p:ph type="subTitle" idx="1"/>
          </p:nvPr>
        </p:nvSpPr>
        <p:spPr/>
        <p:txBody>
          <a:bodyPr>
            <a:normAutofit lnSpcReduction="10000"/>
          </a:bodyPr>
          <a:lstStyle/>
          <a:p>
            <a:endParaRPr lang="ru-RU" dirty="0"/>
          </a:p>
          <a:p>
            <a:r>
              <a:rPr lang="ru-RU" dirty="0"/>
              <a:t>Учитель: Ковалёва Ольга Александровна</a:t>
            </a:r>
          </a:p>
          <a:p>
            <a:r>
              <a:rPr lang="ru-RU" dirty="0"/>
              <a:t>МБОУ «ШИСОО» </a:t>
            </a:r>
            <a:r>
              <a:rPr lang="ru-RU" dirty="0" err="1"/>
              <a:t>г.Тарко</a:t>
            </a:r>
            <a:r>
              <a:rPr lang="ru-RU" dirty="0"/>
              <a:t>-Сале</a:t>
            </a:r>
          </a:p>
          <a:p>
            <a:r>
              <a:rPr lang="ru-RU" dirty="0"/>
              <a:t>2022г.</a:t>
            </a:r>
          </a:p>
        </p:txBody>
      </p:sp>
      <p:sp>
        <p:nvSpPr>
          <p:cNvPr id="4" name="Звезда: 5 точек 3">
            <a:extLst>
              <a:ext uri="{FF2B5EF4-FFF2-40B4-BE49-F238E27FC236}">
                <a16:creationId xmlns:a16="http://schemas.microsoft.com/office/drawing/2014/main" id="{F3F2E607-170E-496D-890D-4F577E14A24E}"/>
              </a:ext>
            </a:extLst>
          </p:cNvPr>
          <p:cNvSpPr/>
          <p:nvPr/>
        </p:nvSpPr>
        <p:spPr>
          <a:xfrm>
            <a:off x="10668000" y="454510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везда: 5 точек 4">
            <a:extLst>
              <a:ext uri="{FF2B5EF4-FFF2-40B4-BE49-F238E27FC236}">
                <a16:creationId xmlns:a16="http://schemas.microsoft.com/office/drawing/2014/main" id="{C02CA6CE-6AAF-4CD1-B1CC-93CB0ECBB972}"/>
              </a:ext>
            </a:extLst>
          </p:cNvPr>
          <p:cNvSpPr/>
          <p:nvPr/>
        </p:nvSpPr>
        <p:spPr>
          <a:xfrm>
            <a:off x="10820400" y="4800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0557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67B75B-5EF6-4BA8-92A0-5ADF4F84764D}"/>
              </a:ext>
            </a:extLst>
          </p:cNvPr>
          <p:cNvSpPr>
            <a:spLocks noGrp="1"/>
          </p:cNvSpPr>
          <p:nvPr>
            <p:ph type="title"/>
          </p:nvPr>
        </p:nvSpPr>
        <p:spPr>
          <a:xfrm>
            <a:off x="838200" y="365125"/>
            <a:ext cx="10515600" cy="1247775"/>
          </a:xfrm>
        </p:spPr>
        <p:txBody>
          <a:bodyPr>
            <a:noAutofit/>
          </a:bodyPr>
          <a:lstStyle/>
          <a:p>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Das </a:t>
            </a:r>
            <a:r>
              <a:rPr lang="en-US" sz="2400" dirty="0" err="1">
                <a:latin typeface="Times New Roman" panose="02020603050405020304" pitchFamily="18" charset="0"/>
                <a:ea typeface="Times New Roman" panose="02020603050405020304" pitchFamily="18" charset="0"/>
              </a:rPr>
              <a:t>gute</a:t>
            </a:r>
            <a:r>
              <a:rPr lang="en-US" sz="2400" dirty="0">
                <a:latin typeface="Times New Roman" panose="02020603050405020304" pitchFamily="18" charset="0"/>
                <a:ea typeface="Times New Roman" panose="02020603050405020304" pitchFamily="18" charset="0"/>
              </a:rPr>
              <a:t> Tradition </a:t>
            </a:r>
            <a:r>
              <a:rPr lang="en-US" sz="2400" dirty="0" err="1">
                <a:latin typeface="Times New Roman" panose="02020603050405020304" pitchFamily="18" charset="0"/>
                <a:ea typeface="Times New Roman" panose="02020603050405020304" pitchFamily="18" charset="0"/>
              </a:rPr>
              <a:t>im</a:t>
            </a:r>
            <a:r>
              <a:rPr lang="en-US" sz="2400" dirty="0">
                <a:latin typeface="Times New Roman" panose="02020603050405020304" pitchFamily="18" charset="0"/>
                <a:ea typeface="Times New Roman" panose="02020603050405020304" pitchFamily="18" charset="0"/>
              </a:rPr>
              <a:t> Deutschland </a:t>
            </a:r>
            <a:r>
              <a:rPr lang="en-US" sz="2400" dirty="0" err="1">
                <a:latin typeface="Times New Roman" panose="02020603050405020304" pitchFamily="18" charset="0"/>
                <a:ea typeface="Times New Roman" panose="02020603050405020304" pitchFamily="18" charset="0"/>
              </a:rPr>
              <a:t>ist</a:t>
            </a:r>
            <a:r>
              <a:rPr lang="en-US" sz="2400" dirty="0">
                <a:latin typeface="Times New Roman" panose="02020603050405020304" pitchFamily="18" charset="0"/>
                <a:ea typeface="Times New Roman" panose="02020603050405020304" pitchFamily="18" charset="0"/>
              </a:rPr>
              <a:t> d</a:t>
            </a:r>
            <a:r>
              <a:rPr lang="en-US" sz="2400" dirty="0">
                <a:effectLst/>
                <a:latin typeface="Times New Roman" panose="02020603050405020304" pitchFamily="18" charset="0"/>
                <a:ea typeface="Times New Roman" panose="02020603050405020304" pitchFamily="18" charset="0"/>
              </a:rPr>
              <a:t>as </a:t>
            </a:r>
            <a:r>
              <a:rPr lang="en-US" sz="2400" dirty="0" err="1">
                <a:effectLst/>
                <a:latin typeface="Times New Roman" panose="02020603050405020304" pitchFamily="18" charset="0"/>
                <a:ea typeface="Times New Roman" panose="02020603050405020304" pitchFamily="18" charset="0"/>
              </a:rPr>
              <a:t>Adventsk</a:t>
            </a:r>
            <a:r>
              <a:rPr lang="ru-RU" sz="2400" dirty="0">
                <a:effectLst/>
                <a:latin typeface="Times New Roman" panose="02020603050405020304" pitchFamily="18" charset="0"/>
                <a:ea typeface="Times New Roman" panose="02020603050405020304" pitchFamily="18" charset="0"/>
              </a:rPr>
              <a:t>а</a:t>
            </a:r>
            <a:r>
              <a:rPr lang="en-US" sz="2400" dirty="0">
                <a:effectLst/>
                <a:latin typeface="Times New Roman" panose="02020603050405020304" pitchFamily="18" charset="0"/>
                <a:ea typeface="Times New Roman" panose="02020603050405020304" pitchFamily="18" charset="0"/>
              </a:rPr>
              <a:t>lender </a:t>
            </a:r>
            <a:r>
              <a:rPr lang="en-US" sz="2400" dirty="0" err="1">
                <a:effectLst/>
                <a:latin typeface="Times New Roman" panose="02020603050405020304" pitchFamily="18" charset="0"/>
                <a:ea typeface="Times New Roman" panose="02020603050405020304" pitchFamily="18" charset="0"/>
              </a:rPr>
              <a:t>im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Weihnachtsfest</a:t>
            </a:r>
            <a:r>
              <a:rPr lang="en-US" sz="2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Das </a:t>
            </a:r>
            <a:r>
              <a:rPr lang="en-US" sz="2400" dirty="0" err="1">
                <a:effectLst/>
                <a:latin typeface="Times New Roman" panose="02020603050405020304" pitchFamily="18" charset="0"/>
                <a:ea typeface="Times New Roman" panose="02020603050405020304" pitchFamily="18" charset="0"/>
              </a:rPr>
              <a:t>Adventsk</a:t>
            </a:r>
            <a:r>
              <a:rPr lang="ru-RU" sz="2400" dirty="0">
                <a:effectLst/>
                <a:latin typeface="Times New Roman" panose="02020603050405020304" pitchFamily="18" charset="0"/>
                <a:ea typeface="Times New Roman" panose="02020603050405020304" pitchFamily="18" charset="0"/>
              </a:rPr>
              <a:t>а</a:t>
            </a:r>
            <a:r>
              <a:rPr lang="en-US" sz="2400" dirty="0">
                <a:effectLst/>
                <a:latin typeface="Times New Roman" panose="02020603050405020304" pitchFamily="18" charset="0"/>
                <a:ea typeface="Times New Roman" panose="02020603050405020304" pitchFamily="18" charset="0"/>
              </a:rPr>
              <a:t>lender</a:t>
            </a:r>
            <a:r>
              <a:rPr lang="ru-RU" sz="24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a:t>
            </a:r>
            <a:r>
              <a:rPr lang="ru-RU" sz="2400" dirty="0">
                <a:effectLst/>
                <a:latin typeface="Times New Roman" panose="02020603050405020304" pitchFamily="18" charset="0"/>
                <a:ea typeface="Times New Roman" panose="02020603050405020304" pitchFamily="18" charset="0"/>
              </a:rPr>
              <a:t>а</a:t>
            </a:r>
            <a:r>
              <a:rPr lang="en-US" sz="2400" dirty="0" err="1">
                <a:effectLst/>
                <a:latin typeface="Times New Roman" panose="02020603050405020304" pitchFamily="18" charset="0"/>
                <a:ea typeface="Times New Roman" panose="02020603050405020304" pitchFamily="18" charset="0"/>
              </a:rPr>
              <a:t>chen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viele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selbst</a:t>
            </a:r>
            <a:r>
              <a:rPr lang="en-US" sz="2400" dirty="0">
                <a:effectLst/>
                <a:latin typeface="Times New Roman" panose="02020603050405020304" pitchFamily="18" charset="0"/>
                <a:ea typeface="Times New Roman" panose="02020603050405020304" pitchFamily="18" charset="0"/>
              </a:rPr>
              <a:t>. Er </a:t>
            </a:r>
            <a:r>
              <a:rPr lang="en-US" sz="2400" dirty="0" err="1">
                <a:effectLst/>
                <a:latin typeface="Times New Roman" panose="02020603050405020304" pitchFamily="18" charset="0"/>
                <a:ea typeface="Times New Roman" panose="02020603050405020304" pitchFamily="18" charset="0"/>
              </a:rPr>
              <a:t>besteht</a:t>
            </a:r>
            <a:r>
              <a:rPr lang="en-US" sz="2400" dirty="0">
                <a:effectLst/>
                <a:latin typeface="Times New Roman" panose="02020603050405020304" pitchFamily="18" charset="0"/>
                <a:ea typeface="Times New Roman" panose="02020603050405020304" pitchFamily="18" charset="0"/>
              </a:rPr>
              <a:t>(</a:t>
            </a:r>
            <a:r>
              <a:rPr lang="ru-RU" sz="2400" dirty="0">
                <a:effectLst/>
                <a:latin typeface="Times New Roman" panose="02020603050405020304" pitchFamily="18" charset="0"/>
                <a:ea typeface="Times New Roman" panose="02020603050405020304" pitchFamily="18" charset="0"/>
              </a:rPr>
              <a:t>состоят</a:t>
            </a:r>
            <a:r>
              <a:rPr lang="en-US" sz="2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а</a:t>
            </a:r>
            <a:r>
              <a:rPr lang="en-US" sz="2400" dirty="0">
                <a:effectLst/>
                <a:latin typeface="Times New Roman" panose="02020603050405020304" pitchFamily="18" charset="0"/>
                <a:ea typeface="Times New Roman" panose="02020603050405020304" pitchFamily="18" charset="0"/>
              </a:rPr>
              <a:t>us 24 </a:t>
            </a:r>
            <a:r>
              <a:rPr lang="en-US" sz="2400" dirty="0" err="1">
                <a:effectLst/>
                <a:latin typeface="Times New Roman" panose="02020603050405020304" pitchFamily="18" charset="0"/>
                <a:ea typeface="Times New Roman" panose="02020603050405020304" pitchFamily="18" charset="0"/>
              </a:rPr>
              <a:t>kleinen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Fenstern</a:t>
            </a:r>
            <a:r>
              <a:rPr lang="en-US" sz="2400" dirty="0">
                <a:effectLst/>
                <a:latin typeface="Times New Roman" panose="02020603050405020304" pitchFamily="18" charset="0"/>
                <a:ea typeface="Times New Roman" panose="02020603050405020304" pitchFamily="18" charset="0"/>
              </a:rPr>
              <a:t>(</a:t>
            </a:r>
            <a:r>
              <a:rPr lang="ru-RU" sz="2400" dirty="0">
                <a:effectLst/>
                <a:latin typeface="Times New Roman" panose="02020603050405020304" pitchFamily="18" charset="0"/>
                <a:ea typeface="Times New Roman" panose="02020603050405020304" pitchFamily="18" charset="0"/>
              </a:rPr>
              <a:t>окна</a:t>
            </a:r>
            <a:r>
              <a:rPr lang="en-US" sz="2400" dirty="0">
                <a:effectLst/>
                <a:latin typeface="Times New Roman" panose="02020603050405020304" pitchFamily="18" charset="0"/>
                <a:ea typeface="Times New Roman" panose="02020603050405020304" pitchFamily="18" charset="0"/>
              </a:rPr>
              <a:t>). Hinter </a:t>
            </a:r>
            <a:r>
              <a:rPr lang="en-US" sz="2400" dirty="0" err="1">
                <a:effectLst/>
                <a:latin typeface="Times New Roman" panose="02020603050405020304" pitchFamily="18" charset="0"/>
                <a:ea typeface="Times New Roman" panose="02020603050405020304" pitchFamily="18" charset="0"/>
              </a:rPr>
              <a:t>jedem</a:t>
            </a:r>
            <a:r>
              <a:rPr lang="en-US" sz="2400" dirty="0">
                <a:effectLst/>
                <a:latin typeface="Times New Roman" panose="02020603050405020304" pitchFamily="18" charset="0"/>
                <a:ea typeface="Times New Roman" panose="02020603050405020304" pitchFamily="18" charset="0"/>
              </a:rPr>
              <a:t> Fenster </a:t>
            </a:r>
            <a:r>
              <a:rPr lang="en-US" sz="2400" dirty="0" err="1">
                <a:effectLst/>
                <a:latin typeface="Times New Roman" panose="02020603050405020304" pitchFamily="18" charset="0"/>
                <a:ea typeface="Times New Roman" panose="02020603050405020304" pitchFamily="18" charset="0"/>
              </a:rPr>
              <a:t>ist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weihn</a:t>
            </a:r>
            <a:r>
              <a:rPr lang="ru-RU" sz="2400" dirty="0">
                <a:effectLst/>
                <a:latin typeface="Times New Roman" panose="02020603050405020304" pitchFamily="18" charset="0"/>
                <a:ea typeface="Times New Roman" panose="02020603050405020304" pitchFamily="18" charset="0"/>
              </a:rPr>
              <a:t>а</a:t>
            </a:r>
            <a:r>
              <a:rPr lang="en-US" sz="2400" dirty="0" err="1">
                <a:effectLst/>
                <a:latin typeface="Times New Roman" panose="02020603050405020304" pitchFamily="18" charset="0"/>
                <a:ea typeface="Times New Roman" panose="02020603050405020304" pitchFamily="18" charset="0"/>
              </a:rPr>
              <a:t>chtliches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Motiv</a:t>
            </a:r>
            <a:r>
              <a:rPr lang="en-US" sz="2400" dirty="0">
                <a:effectLst/>
                <a:latin typeface="Times New Roman" panose="02020603050405020304" pitchFamily="18" charset="0"/>
                <a:ea typeface="Times New Roman" panose="02020603050405020304" pitchFamily="18" charset="0"/>
              </a:rPr>
              <a:t>. Am </a:t>
            </a:r>
            <a:r>
              <a:rPr lang="en-US" sz="2400" dirty="0" err="1">
                <a:effectLst/>
                <a:latin typeface="Times New Roman" panose="02020603050405020304" pitchFamily="18" charset="0"/>
                <a:ea typeface="Times New Roman" panose="02020603050405020304" pitchFamily="18" charset="0"/>
              </a:rPr>
              <a:t>ersten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Dezember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wird</a:t>
            </a:r>
            <a:r>
              <a:rPr lang="en-US" sz="2400" dirty="0">
                <a:effectLst/>
                <a:latin typeface="Times New Roman" panose="02020603050405020304" pitchFamily="18" charset="0"/>
                <a:ea typeface="Times New Roman" panose="02020603050405020304" pitchFamily="18" charset="0"/>
              </a:rPr>
              <a:t> d</a:t>
            </a:r>
            <a:r>
              <a:rPr lang="ru-RU" sz="2400" dirty="0">
                <a:effectLst/>
                <a:latin typeface="Times New Roman" panose="02020603050405020304" pitchFamily="18" charset="0"/>
                <a:ea typeface="Times New Roman" panose="02020603050405020304" pitchFamily="18" charset="0"/>
              </a:rPr>
              <a:t>а</a:t>
            </a:r>
            <a:r>
              <a:rPr lang="en-US" sz="2400" dirty="0">
                <a:effectLst/>
                <a:latin typeface="Times New Roman" panose="02020603050405020304" pitchFamily="18" charset="0"/>
                <a:ea typeface="Times New Roman" panose="02020603050405020304" pitchFamily="18" charset="0"/>
              </a:rPr>
              <a:t>s </a:t>
            </a:r>
            <a:r>
              <a:rPr lang="en-US" sz="2400" dirty="0" err="1">
                <a:effectLst/>
                <a:latin typeface="Times New Roman" panose="02020603050405020304" pitchFamily="18" charset="0"/>
                <a:ea typeface="Times New Roman" panose="02020603050405020304" pitchFamily="18" charset="0"/>
              </a:rPr>
              <a:t>erste</a:t>
            </a:r>
            <a:r>
              <a:rPr lang="en-US" sz="2400" dirty="0">
                <a:effectLst/>
                <a:latin typeface="Times New Roman" panose="02020603050405020304" pitchFamily="18" charset="0"/>
                <a:ea typeface="Times New Roman" panose="02020603050405020304" pitchFamily="18" charset="0"/>
              </a:rPr>
              <a:t> Fenster </a:t>
            </a:r>
            <a:r>
              <a:rPr lang="en-US" sz="2400" dirty="0" err="1">
                <a:effectLst/>
                <a:latin typeface="Times New Roman" panose="02020603050405020304" pitchFamily="18" charset="0"/>
                <a:ea typeface="Times New Roman" panose="02020603050405020304" pitchFamily="18" charset="0"/>
              </a:rPr>
              <a:t>geöffnet</a:t>
            </a:r>
            <a:r>
              <a:rPr lang="en-US" sz="2400" dirty="0">
                <a:effectLst/>
                <a:latin typeface="Times New Roman" panose="02020603050405020304" pitchFamily="18" charset="0"/>
                <a:ea typeface="Times New Roman" panose="02020603050405020304" pitchFamily="18" charset="0"/>
              </a:rPr>
              <a:t>(</a:t>
            </a:r>
            <a:r>
              <a:rPr lang="ru-RU" sz="2400" dirty="0">
                <a:effectLst/>
                <a:latin typeface="Times New Roman" panose="02020603050405020304" pitchFamily="18" charset="0"/>
                <a:ea typeface="Times New Roman" panose="02020603050405020304" pitchFamily="18" charset="0"/>
              </a:rPr>
              <a:t>открывается</a:t>
            </a:r>
            <a:r>
              <a:rPr lang="en-US" sz="2400" dirty="0">
                <a:effectLst/>
                <a:latin typeface="Times New Roman" panose="02020603050405020304" pitchFamily="18" charset="0"/>
                <a:ea typeface="Times New Roman" panose="02020603050405020304" pitchFamily="18" charset="0"/>
              </a:rPr>
              <a:t>) , </a:t>
            </a:r>
            <a:r>
              <a:rPr lang="ru-RU" sz="2400" dirty="0">
                <a:effectLst/>
                <a:latin typeface="Times New Roman" panose="02020603050405020304" pitchFamily="18" charset="0"/>
                <a:ea typeface="Times New Roman" panose="02020603050405020304" pitchFamily="18" charset="0"/>
              </a:rPr>
              <a:t>а</a:t>
            </a:r>
            <a:r>
              <a:rPr lang="en-US" sz="2400" dirty="0">
                <a:effectLst/>
                <a:latin typeface="Times New Roman" panose="02020603050405020304" pitchFamily="18" charset="0"/>
                <a:ea typeface="Times New Roman" panose="02020603050405020304" pitchFamily="18" charset="0"/>
              </a:rPr>
              <a:t>m </a:t>
            </a:r>
            <a:r>
              <a:rPr lang="en-US" sz="2400" dirty="0" err="1">
                <a:effectLst/>
                <a:latin typeface="Times New Roman" panose="02020603050405020304" pitchFamily="18" charset="0"/>
                <a:ea typeface="Times New Roman" panose="02020603050405020304" pitchFamily="18" charset="0"/>
              </a:rPr>
              <a:t>zweiten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Dezember</a:t>
            </a:r>
            <a:r>
              <a:rPr lang="en-US" sz="2400" dirty="0">
                <a:effectLst/>
                <a:latin typeface="Times New Roman" panose="02020603050405020304" pitchFamily="18" charset="0"/>
                <a:ea typeface="Times New Roman" panose="02020603050405020304" pitchFamily="18" charset="0"/>
              </a:rPr>
              <a:t> d</a:t>
            </a:r>
            <a:r>
              <a:rPr lang="ru-RU" sz="2400" dirty="0">
                <a:effectLst/>
                <a:latin typeface="Times New Roman" panose="02020603050405020304" pitchFamily="18" charset="0"/>
                <a:ea typeface="Times New Roman" panose="02020603050405020304" pitchFamily="18" charset="0"/>
              </a:rPr>
              <a:t>а</a:t>
            </a:r>
            <a:r>
              <a:rPr lang="en-US" sz="2400" dirty="0">
                <a:effectLst/>
                <a:latin typeface="Times New Roman" panose="02020603050405020304" pitchFamily="18" charset="0"/>
                <a:ea typeface="Times New Roman" panose="02020603050405020304" pitchFamily="18" charset="0"/>
              </a:rPr>
              <a:t>s </a:t>
            </a:r>
            <a:r>
              <a:rPr lang="en-US" sz="2400" dirty="0" err="1">
                <a:effectLst/>
                <a:latin typeface="Times New Roman" panose="02020603050405020304" pitchFamily="18" charset="0"/>
                <a:ea typeface="Times New Roman" panose="02020603050405020304" pitchFamily="18" charset="0"/>
              </a:rPr>
              <a:t>zweite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usw</a:t>
            </a:r>
            <a:r>
              <a:rPr lang="en-US" sz="2400" dirty="0">
                <a:effectLst/>
                <a:latin typeface="Times New Roman" panose="02020603050405020304" pitchFamily="18" charset="0"/>
                <a:ea typeface="Times New Roman" panose="02020603050405020304" pitchFamily="18" charset="0"/>
              </a:rPr>
              <a:t>. bis </a:t>
            </a:r>
            <a:r>
              <a:rPr lang="en-US" sz="2400" dirty="0" err="1">
                <a:effectLst/>
                <a:latin typeface="Times New Roman" panose="02020603050405020304" pitchFamily="18" charset="0"/>
                <a:ea typeface="Times New Roman" panose="02020603050405020304" pitchFamily="18" charset="0"/>
              </a:rPr>
              <a:t>zum</a:t>
            </a:r>
            <a:r>
              <a:rPr lang="en-US" sz="2400" dirty="0">
                <a:effectLst/>
                <a:latin typeface="Times New Roman" panose="02020603050405020304" pitchFamily="18" charset="0"/>
                <a:ea typeface="Times New Roman" panose="02020603050405020304" pitchFamily="18" charset="0"/>
              </a:rPr>
              <a:t> </a:t>
            </a:r>
            <a:br>
              <a:rPr lang="ru-RU"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24. </a:t>
            </a:r>
            <a:r>
              <a:rPr lang="en-US" sz="2400" dirty="0" err="1">
                <a:effectLst/>
                <a:latin typeface="Times New Roman" panose="02020603050405020304" pitchFamily="18" charset="0"/>
                <a:ea typeface="Times New Roman" panose="02020603050405020304" pitchFamily="18" charset="0"/>
              </a:rPr>
              <a:t>Dezember</a:t>
            </a:r>
            <a:r>
              <a:rPr lang="en-US" sz="2400" dirty="0">
                <a:effectLst/>
                <a:latin typeface="Times New Roman" panose="02020603050405020304" pitchFamily="18" charset="0"/>
                <a:ea typeface="Times New Roman" panose="02020603050405020304" pitchFamily="18" charset="0"/>
              </a:rPr>
              <a:t>. </a:t>
            </a:r>
            <a:endParaRPr lang="ru-RU" sz="2400" dirty="0"/>
          </a:p>
        </p:txBody>
      </p:sp>
      <p:pic>
        <p:nvPicPr>
          <p:cNvPr id="1026" name="Picture 2">
            <a:extLst>
              <a:ext uri="{FF2B5EF4-FFF2-40B4-BE49-F238E27FC236}">
                <a16:creationId xmlns:a16="http://schemas.microsoft.com/office/drawing/2014/main" id="{E54F52C6-9739-4769-B950-17FF89D45D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8388" y="2311400"/>
            <a:ext cx="5529623" cy="4181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BB037D8-93D0-4864-97A9-45157FD05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51" y="2311400"/>
            <a:ext cx="4974450" cy="4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0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A000AC-979A-4D0A-B33D-F52D1023FDC6}"/>
              </a:ext>
            </a:extLst>
          </p:cNvPr>
          <p:cNvSpPr>
            <a:spLocks noGrp="1"/>
          </p:cNvSpPr>
          <p:nvPr>
            <p:ph type="ctrTitle"/>
          </p:nvPr>
        </p:nvSpPr>
        <p:spPr>
          <a:xfrm>
            <a:off x="1524000" y="355601"/>
            <a:ext cx="8636000" cy="761999"/>
          </a:xfrm>
        </p:spPr>
        <p:txBody>
          <a:bodyPr>
            <a:normAutofit/>
          </a:bodyPr>
          <a:lstStyle/>
          <a:p>
            <a:r>
              <a:rPr lang="en-US" sz="3200" dirty="0" err="1"/>
              <a:t>W</a:t>
            </a:r>
            <a:r>
              <a:rPr lang="en-US" sz="3600" dirty="0" err="1"/>
              <a:t>ei</a:t>
            </a:r>
            <a:r>
              <a:rPr lang="en-US" sz="3200" dirty="0" err="1"/>
              <a:t>HNACHTEN</a:t>
            </a:r>
            <a:r>
              <a:rPr lang="en-US" sz="3200" dirty="0"/>
              <a:t> IM DEUTSCHLAND</a:t>
            </a:r>
            <a:endParaRPr lang="ru-RU" sz="3200" dirty="0"/>
          </a:p>
        </p:txBody>
      </p:sp>
      <p:sp>
        <p:nvSpPr>
          <p:cNvPr id="3" name="Подзаголовок 2">
            <a:extLst>
              <a:ext uri="{FF2B5EF4-FFF2-40B4-BE49-F238E27FC236}">
                <a16:creationId xmlns:a16="http://schemas.microsoft.com/office/drawing/2014/main" id="{8F9C3823-268B-4B2A-A08F-FD75F29C1F14}"/>
              </a:ext>
            </a:extLst>
          </p:cNvPr>
          <p:cNvSpPr>
            <a:spLocks noGrp="1"/>
          </p:cNvSpPr>
          <p:nvPr>
            <p:ph type="subTitle" idx="1"/>
          </p:nvPr>
        </p:nvSpPr>
        <p:spPr>
          <a:xfrm>
            <a:off x="1257300" y="1206500"/>
            <a:ext cx="8788400" cy="2108200"/>
          </a:xfrm>
        </p:spPr>
        <p:txBody>
          <a:bodyPr>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Die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Weihn</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chtsfeier</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ist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eine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lte</a:t>
            </a:r>
            <a:r>
              <a:rPr lang="en-US" sz="2800" dirty="0">
                <a:effectLst/>
                <a:latin typeface="Calibri" panose="020F0502020204030204" pitchFamily="34" charset="0"/>
                <a:ea typeface="Calibri" panose="020F0502020204030204" pitchFamily="34" charset="0"/>
                <a:cs typeface="Times New Roman" panose="02020603050405020304" pitchFamily="18" charset="0"/>
              </a:rPr>
              <a:t> Tr</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dition</a:t>
            </a:r>
            <a:r>
              <a:rPr lang="en-US" sz="2800" dirty="0">
                <a:effectLst/>
                <a:latin typeface="Calibri" panose="020F0502020204030204" pitchFamily="34" charset="0"/>
                <a:ea typeface="Calibri" panose="020F0502020204030204" pitchFamily="34" charset="0"/>
                <a:cs typeface="Times New Roman" panose="02020603050405020304" pitchFamily="18" charset="0"/>
              </a:rPr>
              <a:t>. Es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ist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kein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religiöser</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Feiert</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a:effectLst/>
                <a:latin typeface="Calibri" panose="020F0502020204030204" pitchFamily="34" charset="0"/>
                <a:ea typeface="Calibri" panose="020F0502020204030204" pitchFamily="34" charset="0"/>
                <a:cs typeface="Times New Roman" panose="02020603050405020304" pitchFamily="18" charset="0"/>
              </a:rPr>
              <a:t>g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mehr</a:t>
            </a:r>
            <a:r>
              <a:rPr lang="en-US" sz="2800" dirty="0">
                <a:effectLst/>
                <a:latin typeface="Calibri" panose="020F0502020204030204" pitchFamily="34" charset="0"/>
                <a:ea typeface="Calibri" panose="020F0502020204030204" pitchFamily="34" charset="0"/>
                <a:cs typeface="Times New Roman" panose="02020603050405020304" pitchFamily="18" charset="0"/>
              </a:rPr>
              <a:t>. Zu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Weihn</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chten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schmücken</a:t>
            </a:r>
            <a:r>
              <a:rPr lang="en-US" sz="2800" dirty="0">
                <a:effectLst/>
                <a:latin typeface="Calibri" panose="020F0502020204030204" pitchFamily="34" charset="0"/>
                <a:ea typeface="Calibri" panose="020F0502020204030204" pitchFamily="34" charset="0"/>
                <a:cs typeface="Times New Roman" panose="02020603050405020304" pitchFamily="18" charset="0"/>
              </a:rPr>
              <a:t> die Kinder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ihren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Eltern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zus</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mmen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einen</a:t>
            </a:r>
            <a:r>
              <a:rPr lang="en-US" sz="2800" dirty="0">
                <a:effectLst/>
                <a:latin typeface="Calibri" panose="020F0502020204030204" pitchFamily="34" charset="0"/>
                <a:ea typeface="Calibri" panose="020F0502020204030204" pitchFamily="34" charset="0"/>
                <a:cs typeface="Times New Roman" panose="02020603050405020304" pitchFamily="18" charset="0"/>
              </a:rPr>
              <a:t> T</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nnenb</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a:effectLst/>
                <a:latin typeface="Calibri" panose="020F0502020204030204" pitchFamily="34" charset="0"/>
                <a:ea typeface="Calibri" panose="020F0502020204030204" pitchFamily="34" charset="0"/>
                <a:cs typeface="Times New Roman" panose="02020603050405020304" pitchFamily="18" charset="0"/>
              </a:rPr>
              <a:t>um, b</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steln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Geschenke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Jeder</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becomt</a:t>
            </a:r>
            <a:r>
              <a:rPr lang="en-US" sz="2800" dirty="0">
                <a:effectLst/>
                <a:latin typeface="Calibri" panose="020F0502020204030204" pitchFamily="34" charset="0"/>
                <a:ea typeface="Calibri" panose="020F0502020204030204" pitchFamily="34" charset="0"/>
                <a:cs typeface="Times New Roman" panose="02020603050405020304" pitchFamily="18" charset="0"/>
              </a:rPr>
              <a:t> in der F</a:t>
            </a:r>
            <a:r>
              <a:rPr lang="ru-RU" sz="2800" dirty="0">
                <a:effectLst/>
                <a:latin typeface="Calibri" panose="020F0502020204030204" pitchFamily="34" charset="0"/>
                <a:ea typeface="Calibri" panose="020F0502020204030204" pitchFamily="34" charset="0"/>
                <a:cs typeface="Times New Roman" panose="02020603050405020304" pitchFamily="18" charset="0"/>
              </a:rPr>
              <a:t>а</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milie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ein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kleines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Geschenk</a:t>
            </a:r>
            <a:endParaRPr lang="ru-RU" sz="2800" dirty="0"/>
          </a:p>
        </p:txBody>
      </p:sp>
      <p:pic>
        <p:nvPicPr>
          <p:cNvPr id="4" name="Рисунок 3">
            <a:extLst>
              <a:ext uri="{FF2B5EF4-FFF2-40B4-BE49-F238E27FC236}">
                <a16:creationId xmlns:a16="http://schemas.microsoft.com/office/drawing/2014/main" id="{2A7B7085-E57A-440F-89B5-8BA15FD6C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8849" y="3170873"/>
            <a:ext cx="4442651" cy="2950528"/>
          </a:xfrm>
          <a:prstGeom prst="rect">
            <a:avLst/>
          </a:prstGeom>
          <a:noFill/>
          <a:ln>
            <a:noFill/>
          </a:ln>
        </p:spPr>
      </p:pic>
      <p:pic>
        <p:nvPicPr>
          <p:cNvPr id="5" name="Рисунок 4">
            <a:extLst>
              <a:ext uri="{FF2B5EF4-FFF2-40B4-BE49-F238E27FC236}">
                <a16:creationId xmlns:a16="http://schemas.microsoft.com/office/drawing/2014/main" id="{4F930465-99B0-46DC-8FC1-4BE7A5E22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1" y="3199557"/>
            <a:ext cx="4952999" cy="2976565"/>
          </a:xfrm>
          <a:prstGeom prst="rect">
            <a:avLst/>
          </a:prstGeom>
          <a:noFill/>
          <a:ln>
            <a:noFill/>
          </a:ln>
        </p:spPr>
      </p:pic>
    </p:spTree>
    <p:extLst>
      <p:ext uri="{BB962C8B-B14F-4D97-AF65-F5344CB8AC3E}">
        <p14:creationId xmlns:p14="http://schemas.microsoft.com/office/powerpoint/2010/main" val="163245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EE000-E13E-44BD-BD0A-AE6FEC736F12}"/>
              </a:ext>
            </a:extLst>
          </p:cNvPr>
          <p:cNvSpPr>
            <a:spLocks noGrp="1"/>
          </p:cNvSpPr>
          <p:nvPr>
            <p:ph type="title"/>
          </p:nvPr>
        </p:nvSpPr>
        <p:spPr/>
        <p:txBody>
          <a:bodyPr>
            <a:noAutofit/>
          </a:bodyPr>
          <a:lstStyle/>
          <a:p>
            <a:r>
              <a:rPr lang="en-US" sz="2800" dirty="0">
                <a:effectLst/>
                <a:latin typeface="Times New Roman" panose="02020603050405020304" pitchFamily="18" charset="0"/>
                <a:ea typeface="Times New Roman" panose="02020603050405020304" pitchFamily="18" charset="0"/>
              </a:rPr>
              <a:t>In </a:t>
            </a:r>
            <a:r>
              <a:rPr lang="en-US" sz="2800" dirty="0" err="1">
                <a:effectLst/>
                <a:latin typeface="Times New Roman" panose="02020603050405020304" pitchFamily="18" charset="0"/>
                <a:ea typeface="Times New Roman" panose="02020603050405020304" pitchFamily="18" charset="0"/>
              </a:rPr>
              <a:t>Städten</a:t>
            </a:r>
            <a:r>
              <a:rPr lang="en-US" sz="2800" dirty="0">
                <a:effectLst/>
                <a:latin typeface="Times New Roman" panose="02020603050405020304" pitchFamily="18" charset="0"/>
                <a:ea typeface="Times New Roman" panose="02020603050405020304" pitchFamily="18" charset="0"/>
              </a:rPr>
              <a:t> und </a:t>
            </a:r>
            <a:r>
              <a:rPr lang="en-US" sz="2800" dirty="0" err="1">
                <a:effectLst/>
                <a:latin typeface="Times New Roman" panose="02020603050405020304" pitchFamily="18" charset="0"/>
                <a:ea typeface="Times New Roman" panose="02020603050405020304" pitchFamily="18" charset="0"/>
              </a:rPr>
              <a:t>Dörfern</a:t>
            </a:r>
            <a:r>
              <a:rPr lang="en-US" sz="2800" dirty="0">
                <a:effectLst/>
                <a:latin typeface="Times New Roman" panose="02020603050405020304" pitchFamily="18" charset="0"/>
                <a:ea typeface="Times New Roman" panose="02020603050405020304" pitchFamily="18" charset="0"/>
              </a:rPr>
              <a:t> b</a:t>
            </a:r>
            <a:r>
              <a:rPr lang="ru-RU" sz="2800" dirty="0">
                <a:effectLst/>
                <a:latin typeface="Times New Roman" panose="02020603050405020304" pitchFamily="18" charset="0"/>
                <a:ea typeface="Times New Roman" panose="02020603050405020304" pitchFamily="18" charset="0"/>
              </a:rPr>
              <a:t>а</a:t>
            </a:r>
            <a:r>
              <a:rPr lang="en-US" sz="2800" dirty="0" err="1">
                <a:effectLst/>
                <a:latin typeface="Times New Roman" panose="02020603050405020304" pitchFamily="18" charset="0"/>
                <a:ea typeface="Times New Roman" panose="02020603050405020304" pitchFamily="18" charset="0"/>
              </a:rPr>
              <a:t>ut</a:t>
            </a:r>
            <a:r>
              <a:rPr lang="en-US" sz="2800" dirty="0">
                <a:effectLst/>
                <a:latin typeface="Times New Roman" panose="02020603050405020304" pitchFamily="18" charset="0"/>
                <a:ea typeface="Times New Roman" panose="02020603050405020304" pitchFamily="18" charset="0"/>
              </a:rPr>
              <a:t> man (</a:t>
            </a:r>
            <a:r>
              <a:rPr lang="ru-RU" sz="2800" dirty="0">
                <a:effectLst/>
                <a:latin typeface="Times New Roman" panose="02020603050405020304" pitchFamily="18" charset="0"/>
                <a:ea typeface="Times New Roman" panose="02020603050405020304" pitchFamily="18" charset="0"/>
              </a:rPr>
              <a:t>строят</a:t>
            </a:r>
            <a:r>
              <a:rPr lang="en-US" sz="2800" dirty="0">
                <a:effectLst/>
                <a:latin typeface="Times New Roman" panose="02020603050405020304" pitchFamily="18" charset="0"/>
                <a:ea typeface="Times New Roman" panose="02020603050405020304" pitchFamily="18" charset="0"/>
              </a:rPr>
              <a:t>) auf den </a:t>
            </a:r>
            <a:r>
              <a:rPr lang="en-US" sz="2800" dirty="0" err="1">
                <a:effectLst/>
                <a:latin typeface="Times New Roman" panose="02020603050405020304" pitchFamily="18" charset="0"/>
                <a:ea typeface="Times New Roman" panose="02020603050405020304" pitchFamily="18" charset="0"/>
              </a:rPr>
              <a:t>Plätzen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bunte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Läden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Zuckerw</a:t>
            </a:r>
            <a:r>
              <a:rPr lang="ru-RU" sz="2800" dirty="0">
                <a:effectLst/>
                <a:latin typeface="Times New Roman" panose="02020603050405020304" pitchFamily="18" charset="0"/>
                <a:ea typeface="Times New Roman" panose="02020603050405020304" pitchFamily="18" charset="0"/>
              </a:rPr>
              <a:t>а</a:t>
            </a:r>
            <a:r>
              <a:rPr lang="en-US" sz="2800" dirty="0" err="1">
                <a:effectLst/>
                <a:latin typeface="Times New Roman" panose="02020603050405020304" pitchFamily="18" charset="0"/>
                <a:ea typeface="Times New Roman" panose="02020603050405020304" pitchFamily="18" charset="0"/>
              </a:rPr>
              <a:t>tte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Spielzeug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geschmückt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mit</a:t>
            </a:r>
            <a:r>
              <a:rPr lang="en-US" sz="2800" dirty="0">
                <a:effectLst/>
                <a:latin typeface="Times New Roman" panose="02020603050405020304" pitchFamily="18" charset="0"/>
                <a:ea typeface="Times New Roman" panose="02020603050405020304" pitchFamily="18" charset="0"/>
              </a:rPr>
              <a:t> L</a:t>
            </a:r>
            <a:r>
              <a:rPr lang="ru-RU" sz="2800" dirty="0">
                <a:effectLst/>
                <a:latin typeface="Times New Roman" panose="02020603050405020304" pitchFamily="18" charset="0"/>
                <a:ea typeface="Times New Roman" panose="02020603050405020304" pitchFamily="18" charset="0"/>
              </a:rPr>
              <a:t>а</a:t>
            </a:r>
            <a:r>
              <a:rPr lang="en-US" sz="2800" dirty="0" err="1">
                <a:effectLst/>
                <a:latin typeface="Times New Roman" panose="02020603050405020304" pitchFamily="18" charset="0"/>
                <a:ea typeface="Times New Roman" panose="02020603050405020304" pitchFamily="18" charset="0"/>
              </a:rPr>
              <a:t>ternen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Luftb</a:t>
            </a:r>
            <a:r>
              <a:rPr lang="ru-RU" sz="2800" dirty="0">
                <a:effectLst/>
                <a:latin typeface="Times New Roman" panose="02020603050405020304" pitchFamily="18" charset="0"/>
                <a:ea typeface="Times New Roman" panose="02020603050405020304" pitchFamily="18" charset="0"/>
              </a:rPr>
              <a:t>а</a:t>
            </a:r>
            <a:r>
              <a:rPr lang="en-US" sz="2800" dirty="0" err="1">
                <a:effectLst/>
                <a:latin typeface="Times New Roman" panose="02020603050405020304" pitchFamily="18" charset="0"/>
                <a:ea typeface="Times New Roman" panose="02020603050405020304" pitchFamily="18" charset="0"/>
              </a:rPr>
              <a:t>llons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auch</a:t>
            </a:r>
            <a:r>
              <a:rPr lang="en-US" sz="2800" dirty="0">
                <a:effectLst/>
                <a:latin typeface="Times New Roman" panose="02020603050405020304" pitchFamily="18" charset="0"/>
                <a:ea typeface="Times New Roman" panose="02020603050405020304" pitchFamily="18" charset="0"/>
              </a:rPr>
              <a:t> K</a:t>
            </a:r>
            <a:r>
              <a:rPr lang="ru-RU" sz="2800" dirty="0">
                <a:effectLst/>
                <a:latin typeface="Times New Roman" panose="02020603050405020304" pitchFamily="18" charset="0"/>
                <a:ea typeface="Times New Roman" panose="02020603050405020304" pitchFamily="18" charset="0"/>
              </a:rPr>
              <a:t>а</a:t>
            </a:r>
            <a:r>
              <a:rPr lang="en-US" sz="2800" dirty="0" err="1">
                <a:effectLst/>
                <a:latin typeface="Times New Roman" panose="02020603050405020304" pitchFamily="18" charset="0"/>
                <a:ea typeface="Times New Roman" panose="02020603050405020304" pitchFamily="18" charset="0"/>
              </a:rPr>
              <a:t>russelle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Hier</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findet</a:t>
            </a:r>
            <a:r>
              <a:rPr lang="en-US" sz="2800" dirty="0">
                <a:effectLst/>
                <a:latin typeface="Times New Roman" panose="02020603050405020304" pitchFamily="18" charset="0"/>
                <a:ea typeface="Times New Roman" panose="02020603050405020304" pitchFamily="18" charset="0"/>
              </a:rPr>
              <a:t> der </a:t>
            </a:r>
            <a:r>
              <a:rPr lang="en-US" sz="2800" dirty="0" err="1">
                <a:effectLst/>
                <a:latin typeface="Times New Roman" panose="02020603050405020304" pitchFamily="18" charset="0"/>
                <a:ea typeface="Times New Roman" panose="02020603050405020304" pitchFamily="18" charset="0"/>
              </a:rPr>
              <a:t>Weihn</a:t>
            </a:r>
            <a:r>
              <a:rPr lang="ru-RU" sz="2800" dirty="0">
                <a:effectLst/>
                <a:latin typeface="Times New Roman" panose="02020603050405020304" pitchFamily="18" charset="0"/>
                <a:ea typeface="Times New Roman" panose="02020603050405020304" pitchFamily="18" charset="0"/>
              </a:rPr>
              <a:t>а</a:t>
            </a:r>
            <a:r>
              <a:rPr lang="en-US" sz="2800" dirty="0" err="1">
                <a:effectLst/>
                <a:latin typeface="Times New Roman" panose="02020603050405020304" pitchFamily="18" charset="0"/>
                <a:ea typeface="Times New Roman" panose="02020603050405020304" pitchFamily="18" charset="0"/>
              </a:rPr>
              <a:t>chtsrummel</a:t>
            </a:r>
            <a:r>
              <a:rPr lang="en-US" sz="2800" dirty="0">
                <a:effectLst/>
                <a:latin typeface="Times New Roman" panose="02020603050405020304" pitchFamily="18" charset="0"/>
                <a:ea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Рождественский базар</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st</a:t>
            </a:r>
            <a:r>
              <a:rPr lang="ru-RU" sz="2800" dirty="0">
                <a:effectLst/>
                <a:latin typeface="Times New Roman" panose="02020603050405020304" pitchFamily="18" charset="0"/>
                <a:ea typeface="Times New Roman" panose="02020603050405020304" pitchFamily="18" charset="0"/>
              </a:rPr>
              <a:t>а</a:t>
            </a:r>
            <a:r>
              <a:rPr lang="en-US" sz="2800" dirty="0" err="1">
                <a:effectLst/>
                <a:latin typeface="Times New Roman" panose="02020603050405020304" pitchFamily="18" charset="0"/>
                <a:ea typeface="Times New Roman" panose="02020603050405020304" pitchFamily="18" charset="0"/>
              </a:rPr>
              <a:t>tt</a:t>
            </a:r>
            <a:r>
              <a:rPr lang="en-US" sz="2800" dirty="0">
                <a:effectLst/>
                <a:latin typeface="Times New Roman" panose="02020603050405020304" pitchFamily="18" charset="0"/>
                <a:ea typeface="Times New Roman" panose="02020603050405020304" pitchFamily="18" charset="0"/>
              </a:rPr>
              <a:t>. </a:t>
            </a:r>
            <a:br>
              <a:rPr lang="ru-RU" sz="2800" dirty="0">
                <a:effectLst/>
                <a:latin typeface="Times New Roman" panose="02020603050405020304" pitchFamily="18" charset="0"/>
                <a:ea typeface="Times New Roman" panose="02020603050405020304" pitchFamily="18" charset="0"/>
              </a:rPr>
            </a:br>
            <a:endParaRPr lang="ru-RU" sz="2800" dirty="0"/>
          </a:p>
        </p:txBody>
      </p:sp>
      <p:pic>
        <p:nvPicPr>
          <p:cNvPr id="4" name="Объект 3">
            <a:extLst>
              <a:ext uri="{FF2B5EF4-FFF2-40B4-BE49-F238E27FC236}">
                <a16:creationId xmlns:a16="http://schemas.microsoft.com/office/drawing/2014/main" id="{252B2E35-4FD7-4D50-A31F-0CE1631917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1813199"/>
            <a:ext cx="5270501" cy="4308201"/>
          </a:xfrm>
          <a:prstGeom prst="rect">
            <a:avLst/>
          </a:prstGeom>
          <a:noFill/>
          <a:ln>
            <a:noFill/>
          </a:ln>
        </p:spPr>
      </p:pic>
      <p:pic>
        <p:nvPicPr>
          <p:cNvPr id="5" name="Рисунок 4">
            <a:extLst>
              <a:ext uri="{FF2B5EF4-FFF2-40B4-BE49-F238E27FC236}">
                <a16:creationId xmlns:a16="http://schemas.microsoft.com/office/drawing/2014/main" id="{EFECDB49-D084-41DE-83A0-2340EC1A32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3363" y="1813198"/>
            <a:ext cx="5500437" cy="4308201"/>
          </a:xfrm>
          <a:prstGeom prst="rect">
            <a:avLst/>
          </a:prstGeom>
          <a:noFill/>
          <a:ln>
            <a:noFill/>
          </a:ln>
        </p:spPr>
      </p:pic>
    </p:spTree>
    <p:extLst>
      <p:ext uri="{BB962C8B-B14F-4D97-AF65-F5344CB8AC3E}">
        <p14:creationId xmlns:p14="http://schemas.microsoft.com/office/powerpoint/2010/main" val="340624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307918-7AB2-40AF-97ED-823CA839C8D2}"/>
              </a:ext>
            </a:extLst>
          </p:cNvPr>
          <p:cNvSpPr>
            <a:spLocks noGrp="1"/>
          </p:cNvSpPr>
          <p:nvPr>
            <p:ph type="title"/>
          </p:nvPr>
        </p:nvSpPr>
        <p:spPr>
          <a:xfrm>
            <a:off x="839788" y="457200"/>
            <a:ext cx="3932237" cy="4873624"/>
          </a:xfrm>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D</a:t>
            </a:r>
            <a:r>
              <a:rPr lang="en-US" sz="3200" dirty="0">
                <a:effectLst/>
                <a:latin typeface="Calibri" panose="020F0502020204030204" pitchFamily="34" charset="0"/>
                <a:ea typeface="Calibri" panose="020F0502020204030204" pitchFamily="34" charset="0"/>
                <a:cs typeface="Times New Roman" panose="02020603050405020304" pitchFamily="18" charset="0"/>
              </a:rPr>
              <a:t>ie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Eltern</a:t>
            </a:r>
            <a:r>
              <a:rPr lang="en-US" sz="3200" dirty="0">
                <a:effectLst/>
                <a:latin typeface="Calibri" panose="020F0502020204030204" pitchFamily="34" charset="0"/>
                <a:ea typeface="Calibri" panose="020F0502020204030204" pitchFamily="34" charset="0"/>
                <a:cs typeface="Times New Roman" panose="02020603050405020304" pitchFamily="18" charset="0"/>
              </a:rPr>
              <a:t> und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Geschwister</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basteln</a:t>
            </a:r>
            <a:r>
              <a:rPr lang="en-US" sz="3200" dirty="0">
                <a:effectLst/>
                <a:latin typeface="Calibri" panose="020F0502020204030204" pitchFamily="34" charset="0"/>
                <a:ea typeface="Calibri" panose="020F0502020204030204" pitchFamily="34" charset="0"/>
                <a:cs typeface="Times New Roman" panose="02020603050405020304" pitchFamily="18" charset="0"/>
              </a:rPr>
              <a:t> und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schenken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ein</a:t>
            </a:r>
            <a:r>
              <a:rPr lang="ru-RU" sz="3200" dirty="0">
                <a:effectLst/>
                <a:latin typeface="Calibri" panose="020F0502020204030204" pitchFamily="34" charset="0"/>
                <a:ea typeface="Calibri" panose="020F0502020204030204" pitchFamily="34" charset="0"/>
                <a:cs typeface="Times New Roman" panose="02020603050405020304" pitchFamily="18" charset="0"/>
              </a:rPr>
              <a:t>а</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nder</a:t>
            </a:r>
            <a:r>
              <a:rPr lang="en-US" sz="3200" dirty="0">
                <a:effectLst/>
                <a:latin typeface="Calibri" panose="020F0502020204030204" pitchFamily="34" charset="0"/>
                <a:ea typeface="Calibri" panose="020F0502020204030204" pitchFamily="34" charset="0"/>
                <a:cs typeface="Times New Roman" panose="02020603050405020304" pitchFamily="18" charset="0"/>
              </a:rPr>
              <a:t> die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Geschenke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gewöhnlich</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unter</a:t>
            </a:r>
            <a:r>
              <a:rPr lang="en-US" sz="3200" dirty="0">
                <a:effectLst/>
                <a:latin typeface="Calibri" panose="020F0502020204030204" pitchFamily="34" charset="0"/>
                <a:ea typeface="Calibri" panose="020F0502020204030204" pitchFamily="34" charset="0"/>
                <a:cs typeface="Times New Roman" panose="02020603050405020304" pitchFamily="18" charset="0"/>
              </a:rPr>
              <a:t> den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Weihn</a:t>
            </a:r>
            <a:r>
              <a:rPr lang="ru-RU" sz="3200" dirty="0">
                <a:effectLst/>
                <a:latin typeface="Calibri" panose="020F0502020204030204" pitchFamily="34" charset="0"/>
                <a:ea typeface="Calibri" panose="020F0502020204030204" pitchFamily="34" charset="0"/>
                <a:cs typeface="Times New Roman" panose="02020603050405020304" pitchFamily="18" charset="0"/>
              </a:rPr>
              <a:t>а</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chtsb</a:t>
            </a:r>
            <a:r>
              <a:rPr lang="ru-RU" sz="3200" dirty="0">
                <a:effectLst/>
                <a:latin typeface="Calibri" panose="020F0502020204030204" pitchFamily="34" charset="0"/>
                <a:ea typeface="Calibri" panose="020F0502020204030204" pitchFamily="34" charset="0"/>
                <a:cs typeface="Times New Roman" panose="02020603050405020304" pitchFamily="18" charset="0"/>
              </a:rPr>
              <a:t>а</a:t>
            </a:r>
            <a:r>
              <a:rPr lang="en-US" sz="3200" dirty="0">
                <a:effectLst/>
                <a:latin typeface="Calibri" panose="020F0502020204030204" pitchFamily="34" charset="0"/>
                <a:ea typeface="Calibri" panose="020F0502020204030204" pitchFamily="34" charset="0"/>
                <a:cs typeface="Times New Roman" panose="02020603050405020304" pitchFamily="18" charset="0"/>
              </a:rPr>
              <a:t>um. M</a:t>
            </a:r>
            <a:r>
              <a:rPr lang="ru-RU" sz="3200" dirty="0">
                <a:effectLst/>
                <a:latin typeface="Calibri" panose="020F0502020204030204" pitchFamily="34" charset="0"/>
                <a:ea typeface="Calibri" panose="020F0502020204030204" pitchFamily="34" charset="0"/>
                <a:cs typeface="Times New Roman" panose="02020603050405020304" pitchFamily="18" charset="0"/>
              </a:rPr>
              <a:t>а</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nchmal</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müssen</a:t>
            </a:r>
            <a:r>
              <a:rPr lang="en-US" sz="3200" dirty="0">
                <a:effectLst/>
                <a:latin typeface="Calibri" panose="020F0502020204030204" pitchFamily="34" charset="0"/>
                <a:ea typeface="Calibri" panose="020F0502020204030204" pitchFamily="34" charset="0"/>
                <a:cs typeface="Times New Roman" panose="02020603050405020304" pitchFamily="18" charset="0"/>
              </a:rPr>
              <a:t> d</a:t>
            </a:r>
            <a:r>
              <a:rPr lang="ru-RU" sz="3200" dirty="0">
                <a:effectLst/>
                <a:latin typeface="Calibri" panose="020F0502020204030204" pitchFamily="34" charset="0"/>
                <a:ea typeface="Calibri" panose="020F0502020204030204" pitchFamily="34" charset="0"/>
                <a:cs typeface="Times New Roman" panose="02020603050405020304" pitchFamily="18" charset="0"/>
              </a:rPr>
              <a:t>а</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nn</a:t>
            </a:r>
            <a:r>
              <a:rPr lang="en-US" sz="3200" dirty="0">
                <a:effectLst/>
                <a:latin typeface="Calibri" panose="020F0502020204030204" pitchFamily="34" charset="0"/>
                <a:ea typeface="Calibri" panose="020F0502020204030204" pitchFamily="34" charset="0"/>
                <a:cs typeface="Times New Roman" panose="02020603050405020304" pitchFamily="18" charset="0"/>
              </a:rPr>
              <a:t> die Kinder die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Geschenke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suchen</a:t>
            </a:r>
            <a:r>
              <a:rPr lang="en-US" sz="3200" dirty="0">
                <a:effectLst/>
                <a:latin typeface="Calibri" panose="020F0502020204030204" pitchFamily="34" charset="0"/>
                <a:ea typeface="Calibri" panose="020F0502020204030204" pitchFamily="34" charset="0"/>
                <a:cs typeface="Times New Roman" panose="02020603050405020304" pitchFamily="18" charset="0"/>
              </a:rPr>
              <a:t>. D</a:t>
            </a:r>
            <a:r>
              <a:rPr lang="ru-RU" sz="3200" dirty="0">
                <a:effectLst/>
                <a:latin typeface="Calibri" panose="020F0502020204030204" pitchFamily="34" charset="0"/>
                <a:ea typeface="Calibri" panose="020F0502020204030204" pitchFamily="34" charset="0"/>
                <a:cs typeface="Times New Roman" panose="02020603050405020304" pitchFamily="18" charset="0"/>
              </a:rPr>
              <a:t>а</a:t>
            </a:r>
            <a:r>
              <a:rPr lang="en-US" sz="3200" dirty="0">
                <a:effectLst/>
                <a:latin typeface="Calibri" panose="020F0502020204030204" pitchFamily="34" charset="0"/>
                <a:ea typeface="Calibri" panose="020F0502020204030204" pitchFamily="34" charset="0"/>
                <a:cs typeface="Times New Roman" panose="02020603050405020304" pitchFamily="18" charset="0"/>
              </a:rPr>
              <a:t>s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ist</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lustig</a:t>
            </a:r>
            <a:endParaRPr lang="ru-RU" dirty="0"/>
          </a:p>
        </p:txBody>
      </p:sp>
      <p:sp>
        <p:nvSpPr>
          <p:cNvPr id="4" name="Текст 3">
            <a:extLst>
              <a:ext uri="{FF2B5EF4-FFF2-40B4-BE49-F238E27FC236}">
                <a16:creationId xmlns:a16="http://schemas.microsoft.com/office/drawing/2014/main" id="{1F469B24-B034-4F83-99AE-116AEC22A6BE}"/>
              </a:ext>
            </a:extLst>
          </p:cNvPr>
          <p:cNvSpPr>
            <a:spLocks noGrp="1"/>
          </p:cNvSpPr>
          <p:nvPr>
            <p:ph type="body" sz="half" idx="2"/>
          </p:nvPr>
        </p:nvSpPr>
        <p:spPr/>
        <p:txBody>
          <a:bodyPr/>
          <a:lstStyle/>
          <a:p>
            <a:endParaRPr lang="ru-RU" dirty="0"/>
          </a:p>
        </p:txBody>
      </p:sp>
      <p:pic>
        <p:nvPicPr>
          <p:cNvPr id="5" name="Объект 4">
            <a:extLst>
              <a:ext uri="{FF2B5EF4-FFF2-40B4-BE49-F238E27FC236}">
                <a16:creationId xmlns:a16="http://schemas.microsoft.com/office/drawing/2014/main" id="{7AF42A5F-6226-42C3-B5C2-5CDFAA797D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48689" y="1219200"/>
            <a:ext cx="6369573" cy="4649788"/>
          </a:xfrm>
          <a:prstGeom prst="rect">
            <a:avLst/>
          </a:prstGeom>
          <a:noFill/>
          <a:ln>
            <a:noFill/>
          </a:ln>
        </p:spPr>
      </p:pic>
    </p:spTree>
    <p:extLst>
      <p:ext uri="{BB962C8B-B14F-4D97-AF65-F5344CB8AC3E}">
        <p14:creationId xmlns:p14="http://schemas.microsoft.com/office/powerpoint/2010/main" val="197607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CB1D7B-9DE7-41BD-8C8F-72BCE4478929}"/>
              </a:ext>
            </a:extLst>
          </p:cNvPr>
          <p:cNvSpPr>
            <a:spLocks noGrp="1"/>
          </p:cNvSpPr>
          <p:nvPr>
            <p:ph type="title"/>
          </p:nvPr>
        </p:nvSpPr>
        <p:spPr>
          <a:xfrm>
            <a:off x="622300" y="365125"/>
            <a:ext cx="10733088" cy="1069975"/>
          </a:xfrm>
        </p:spPr>
        <p:txBody>
          <a:bodyPr>
            <a:normAutofit fontScale="90000"/>
          </a:bodyPr>
          <a:lstStyle/>
          <a:p>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Am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Weihn</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chts</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a:effectLst/>
                <a:latin typeface="Calibri" panose="020F0502020204030204" pitchFamily="34" charset="0"/>
                <a:ea typeface="Calibri" panose="020F0502020204030204" pitchFamily="34" charset="0"/>
                <a:cs typeface="Times New Roman" panose="02020603050405020304" pitchFamily="18" charset="0"/>
              </a:rPr>
              <a:t>bend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sitzt</a:t>
            </a:r>
            <a:r>
              <a:rPr lang="en-US" sz="3600" dirty="0">
                <a:effectLst/>
                <a:latin typeface="Calibri" panose="020F0502020204030204" pitchFamily="34" charset="0"/>
                <a:ea typeface="Calibri" panose="020F0502020204030204" pitchFamily="34" charset="0"/>
                <a:cs typeface="Times New Roman" panose="02020603050405020304" pitchFamily="18" charset="0"/>
              </a:rPr>
              <a:t> die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ganze</a:t>
            </a:r>
            <a:r>
              <a:rPr lang="en-US" sz="3600" dirty="0">
                <a:effectLst/>
                <a:latin typeface="Calibri" panose="020F0502020204030204" pitchFamily="34" charset="0"/>
                <a:ea typeface="Calibri" panose="020F0502020204030204" pitchFamily="34" charset="0"/>
                <a:cs typeface="Times New Roman" panose="02020603050405020304" pitchFamily="18" charset="0"/>
              </a:rPr>
              <a:t> F</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milie</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friedlich</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a:effectLst/>
                <a:latin typeface="Calibri" panose="020F0502020204030204" pitchFamily="34" charset="0"/>
                <a:ea typeface="Calibri" panose="020F0502020204030204" pitchFamily="34" charset="0"/>
                <a:cs typeface="Times New Roman" panose="02020603050405020304" pitchFamily="18" charset="0"/>
              </a:rPr>
              <a:t>m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Weihn</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chtstisch</a:t>
            </a:r>
            <a:r>
              <a:rPr lang="en-US" sz="3600" dirty="0">
                <a:effectLst/>
                <a:latin typeface="Calibri" panose="020F0502020204030204" pitchFamily="34" charset="0"/>
                <a:ea typeface="Calibri" panose="020F0502020204030204" pitchFamily="34" charset="0"/>
                <a:cs typeface="Times New Roman" panose="02020603050405020304" pitchFamily="18" charset="0"/>
              </a:rPr>
              <a:t>. Die Kinder t</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nzen</a:t>
            </a:r>
            <a:r>
              <a:rPr lang="en-US" sz="3600" dirty="0">
                <a:effectLst/>
                <a:latin typeface="Calibri" panose="020F0502020204030204" pitchFamily="34" charset="0"/>
                <a:ea typeface="Calibri" panose="020F0502020204030204" pitchFamily="34" charset="0"/>
                <a:cs typeface="Times New Roman" panose="02020603050405020304" pitchFamily="18" charset="0"/>
              </a:rPr>
              <a:t> um den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Weihn</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chtsb</a:t>
            </a:r>
            <a:r>
              <a:rPr lang="ru-RU" sz="3600" dirty="0">
                <a:effectLst/>
                <a:latin typeface="Calibri" panose="020F0502020204030204" pitchFamily="34" charset="0"/>
                <a:ea typeface="Calibri" panose="020F0502020204030204" pitchFamily="34" charset="0"/>
                <a:cs typeface="Times New Roman" panose="02020603050405020304" pitchFamily="18" charset="0"/>
              </a:rPr>
              <a:t>а</a:t>
            </a:r>
            <a:r>
              <a:rPr lang="en-US" sz="3600" dirty="0">
                <a:effectLst/>
                <a:latin typeface="Calibri" panose="020F0502020204030204" pitchFamily="34" charset="0"/>
                <a:ea typeface="Calibri" panose="020F0502020204030204" pitchFamily="34" charset="0"/>
                <a:cs typeface="Times New Roman" panose="02020603050405020304" pitchFamily="18" charset="0"/>
              </a:rPr>
              <a:t>um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herum</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singen</a:t>
            </a:r>
            <a:r>
              <a:rPr lang="en-US" sz="3600" dirty="0">
                <a:effectLst/>
                <a:latin typeface="Calibri" panose="020F0502020204030204" pitchFamily="34" charset="0"/>
                <a:ea typeface="Calibri" panose="020F0502020204030204" pitchFamily="34" charset="0"/>
                <a:cs typeface="Times New Roman" panose="02020603050405020304" pitchFamily="18" charset="0"/>
              </a:rPr>
              <a:t> und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spielen</a:t>
            </a:r>
            <a:r>
              <a:rPr lang="en-US" sz="3600" dirty="0">
                <a:effectLst/>
                <a:latin typeface="Calibri" panose="020F0502020204030204" pitchFamily="34" charset="0"/>
                <a:ea typeface="Calibri" panose="020F0502020204030204" pitchFamily="34" charset="0"/>
                <a:cs typeface="Times New Roman" panose="02020603050405020304" pitchFamily="18" charset="0"/>
              </a:rPr>
              <a:t>. Es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ist</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wirklich</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schön</a:t>
            </a:r>
            <a:endParaRPr lang="ru-RU" sz="3600" dirty="0"/>
          </a:p>
        </p:txBody>
      </p:sp>
      <p:sp>
        <p:nvSpPr>
          <p:cNvPr id="3" name="Текст 2">
            <a:extLst>
              <a:ext uri="{FF2B5EF4-FFF2-40B4-BE49-F238E27FC236}">
                <a16:creationId xmlns:a16="http://schemas.microsoft.com/office/drawing/2014/main" id="{74EE781C-0AA5-46C8-82EA-20593B5C9596}"/>
              </a:ext>
            </a:extLst>
          </p:cNvPr>
          <p:cNvSpPr>
            <a:spLocks noGrp="1"/>
          </p:cNvSpPr>
          <p:nvPr>
            <p:ph type="body" idx="1"/>
          </p:nvPr>
        </p:nvSpPr>
        <p:spPr/>
        <p:txBody>
          <a:bodyPr/>
          <a:lstStyle/>
          <a:p>
            <a:endParaRPr lang="ru-RU"/>
          </a:p>
        </p:txBody>
      </p:sp>
      <p:sp>
        <p:nvSpPr>
          <p:cNvPr id="5" name="Текст 4">
            <a:extLst>
              <a:ext uri="{FF2B5EF4-FFF2-40B4-BE49-F238E27FC236}">
                <a16:creationId xmlns:a16="http://schemas.microsoft.com/office/drawing/2014/main" id="{CDA51E3C-CA55-4DCD-A1C4-E6429F946F75}"/>
              </a:ext>
            </a:extLst>
          </p:cNvPr>
          <p:cNvSpPr>
            <a:spLocks noGrp="1"/>
          </p:cNvSpPr>
          <p:nvPr>
            <p:ph type="body" sz="quarter" idx="3"/>
          </p:nvPr>
        </p:nvSpPr>
        <p:spPr/>
        <p:txBody>
          <a:bodyPr/>
          <a:lstStyle/>
          <a:p>
            <a:endParaRPr lang="ru-RU"/>
          </a:p>
        </p:txBody>
      </p:sp>
      <p:pic>
        <p:nvPicPr>
          <p:cNvPr id="1026" name="Picture 2">
            <a:extLst>
              <a:ext uri="{FF2B5EF4-FFF2-40B4-BE49-F238E27FC236}">
                <a16:creationId xmlns:a16="http://schemas.microsoft.com/office/drawing/2014/main" id="{29CA3631-7433-4522-A91B-9C3BC983EF5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29786"/>
            <a:ext cx="5157787" cy="3435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D69132-D150-4673-A279-049EC883499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2623858"/>
            <a:ext cx="5183188" cy="344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6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3E683D-6EB3-436F-948C-463010C095B8}"/>
              </a:ext>
            </a:extLst>
          </p:cNvPr>
          <p:cNvSpPr>
            <a:spLocks noGrp="1"/>
          </p:cNvSpPr>
          <p:nvPr>
            <p:ph type="title"/>
          </p:nvPr>
        </p:nvSpPr>
        <p:spPr/>
        <p:txBody>
          <a:bodyPr>
            <a:normAutofit fontScale="90000"/>
          </a:bodyPr>
          <a:lstStyle/>
          <a:p>
            <a:r>
              <a:rPr lang="en-US" sz="3200" dirty="0" err="1">
                <a:effectLst/>
                <a:latin typeface="Times New Roman" panose="02020603050405020304" pitchFamily="18" charset="0"/>
                <a:ea typeface="Times New Roman" panose="02020603050405020304" pitchFamily="18" charset="0"/>
              </a:rPr>
              <a:t>Im</a:t>
            </a:r>
            <a:r>
              <a:rPr lang="en-US" sz="3200" dirty="0">
                <a:effectLst/>
                <a:latin typeface="Times New Roman" panose="02020603050405020304" pitchFamily="18" charset="0"/>
                <a:ea typeface="Times New Roman" panose="02020603050405020304" pitchFamily="18" charset="0"/>
              </a:rPr>
              <a:t> Adv</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nt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gibt</a:t>
            </a:r>
            <a:r>
              <a:rPr lang="en-US" sz="3200" dirty="0">
                <a:effectLst/>
                <a:latin typeface="Times New Roman" panose="02020603050405020304" pitchFamily="18" charset="0"/>
                <a:ea typeface="Times New Roman" panose="02020603050405020304" pitchFamily="18" charset="0"/>
              </a:rPr>
              <a:t> </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s die tradition</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llen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Adventskränze</a:t>
            </a:r>
            <a:r>
              <a:rPr lang="en-US" sz="3200" dirty="0">
                <a:effectLst/>
                <a:latin typeface="Times New Roman" panose="02020603050405020304" pitchFamily="18" charset="0"/>
                <a:ea typeface="Times New Roman" panose="02020603050405020304" pitchFamily="18" charset="0"/>
              </a:rPr>
              <a:t>. Ein Adv</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ntskranz</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ist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aus</a:t>
            </a:r>
            <a:r>
              <a:rPr lang="en-US" sz="3200" dirty="0">
                <a:effectLst/>
                <a:latin typeface="Times New Roman" panose="02020603050405020304" pitchFamily="18" charset="0"/>
                <a:ea typeface="Times New Roman" panose="02020603050405020304" pitchFamily="18" charset="0"/>
              </a:rPr>
              <a:t> Tann</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nzw</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ig</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n g</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macht</a:t>
            </a:r>
            <a:r>
              <a:rPr lang="en-US" sz="3200" dirty="0">
                <a:effectLst/>
                <a:latin typeface="Times New Roman" panose="02020603050405020304" pitchFamily="18" charset="0"/>
                <a:ea typeface="Times New Roman" panose="02020603050405020304" pitchFamily="18" charset="0"/>
              </a:rPr>
              <a:t> und </a:t>
            </a:r>
            <a:r>
              <a:rPr lang="en-US" sz="3200" dirty="0" err="1">
                <a:effectLst/>
                <a:latin typeface="Times New Roman" panose="02020603050405020304" pitchFamily="18" charset="0"/>
                <a:ea typeface="Times New Roman" panose="02020603050405020304" pitchFamily="18" charset="0"/>
              </a:rPr>
              <a:t>mit</a:t>
            </a:r>
            <a:r>
              <a:rPr lang="en-US" sz="3200" dirty="0">
                <a:effectLst/>
                <a:latin typeface="Times New Roman" panose="02020603050405020304" pitchFamily="18" charset="0"/>
                <a:ea typeface="Times New Roman" panose="02020603050405020304" pitchFamily="18" charset="0"/>
              </a:rPr>
              <a:t> vi</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r K</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rz</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n g</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schmückt</a:t>
            </a:r>
            <a:r>
              <a:rPr lang="en-US" sz="3200" dirty="0">
                <a:effectLst/>
                <a:latin typeface="Times New Roman" panose="02020603050405020304" pitchFamily="18" charset="0"/>
                <a:ea typeface="Times New Roman" panose="02020603050405020304" pitchFamily="18" charset="0"/>
              </a:rPr>
              <a:t>. Di</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 vi</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r K</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rzen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st</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hen für di</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 Sonntag</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vor</a:t>
            </a:r>
            <a:r>
              <a:rPr lang="en-US" sz="3200" dirty="0">
                <a:effectLst/>
                <a:latin typeface="Times New Roman" panose="02020603050405020304" pitchFamily="18" charset="0"/>
                <a:ea typeface="Times New Roman" panose="02020603050405020304" pitchFamily="18" charset="0"/>
              </a:rPr>
              <a:t> W</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ihnacht</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n. J</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den Sonntag </a:t>
            </a:r>
            <a:r>
              <a:rPr lang="en-US" sz="3200" dirty="0" err="1">
                <a:effectLst/>
                <a:latin typeface="Times New Roman" panose="02020603050405020304" pitchFamily="18" charset="0"/>
                <a:ea typeface="Times New Roman" panose="02020603050405020304" pitchFamily="18" charset="0"/>
              </a:rPr>
              <a:t>zünd</a:t>
            </a:r>
            <a:r>
              <a:rPr lang="ru-RU" sz="3200" dirty="0">
                <a:effectLst/>
                <a:latin typeface="Times New Roman" panose="02020603050405020304" pitchFamily="18" charset="0"/>
                <a:ea typeface="Times New Roman" panose="02020603050405020304" pitchFamily="18" charset="0"/>
              </a:rPr>
              <a:t>е</a:t>
            </a:r>
            <a:r>
              <a:rPr lang="en-US" sz="3200" dirty="0">
                <a:effectLst/>
                <a:latin typeface="Times New Roman" panose="02020603050405020304" pitchFamily="18" charset="0"/>
                <a:ea typeface="Times New Roman" panose="02020603050405020304" pitchFamily="18" charset="0"/>
              </a:rPr>
              <a:t>t man </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ine</a:t>
            </a:r>
            <a:r>
              <a:rPr lang="en-US" sz="3200" dirty="0">
                <a:effectLst/>
                <a:latin typeface="Times New Roman" panose="02020603050405020304" pitchFamily="18" charset="0"/>
                <a:ea typeface="Times New Roman" panose="02020603050405020304" pitchFamily="18" charset="0"/>
              </a:rPr>
              <a:t> K</a:t>
            </a:r>
            <a:r>
              <a:rPr lang="ru-RU" sz="3200" dirty="0">
                <a:effectLst/>
                <a:latin typeface="Times New Roman" panose="02020603050405020304" pitchFamily="18" charset="0"/>
                <a:ea typeface="Times New Roman" panose="02020603050405020304" pitchFamily="18" charset="0"/>
              </a:rPr>
              <a:t>е</a:t>
            </a:r>
            <a:r>
              <a:rPr lang="en-US" sz="3200" dirty="0" err="1">
                <a:effectLst/>
                <a:latin typeface="Times New Roman" panose="02020603050405020304" pitchFamily="18" charset="0"/>
                <a:ea typeface="Times New Roman" panose="02020603050405020304" pitchFamily="18" charset="0"/>
              </a:rPr>
              <a:t>rze</a:t>
            </a:r>
            <a:r>
              <a:rPr lang="en-US" sz="3200" dirty="0">
                <a:effectLst/>
                <a:latin typeface="Times New Roman" panose="02020603050405020304" pitchFamily="18" charset="0"/>
                <a:ea typeface="Times New Roman" panose="02020603050405020304" pitchFamily="18" charset="0"/>
              </a:rPr>
              <a:t> an. </a:t>
            </a:r>
            <a:br>
              <a:rPr lang="ru-RU" sz="3200" dirty="0">
                <a:effectLst/>
                <a:latin typeface="Times New Roman" panose="02020603050405020304" pitchFamily="18" charset="0"/>
                <a:ea typeface="Times New Roman" panose="02020603050405020304" pitchFamily="18" charset="0"/>
              </a:rPr>
            </a:br>
            <a:endParaRPr lang="ru-RU" sz="3200" dirty="0"/>
          </a:p>
        </p:txBody>
      </p:sp>
      <p:pic>
        <p:nvPicPr>
          <p:cNvPr id="3074" name="Picture 2">
            <a:extLst>
              <a:ext uri="{FF2B5EF4-FFF2-40B4-BE49-F238E27FC236}">
                <a16:creationId xmlns:a16="http://schemas.microsoft.com/office/drawing/2014/main" id="{2B97C288-1564-4DC2-9F36-8203017A5D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0300" y="1825624"/>
            <a:ext cx="6591300"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6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7CE5A7-69AC-4A9A-A81C-B2DECA111E26}"/>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W</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ihnacht</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n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bringt</a:t>
            </a:r>
            <a:r>
              <a:rPr lang="en-US" sz="4400" dirty="0">
                <a:effectLst/>
                <a:latin typeface="Calibri" panose="020F0502020204030204" pitchFamily="34" charset="0"/>
                <a:ea typeface="Calibri" panose="020F0502020204030204" pitchFamily="34" charset="0"/>
                <a:cs typeface="Times New Roman" panose="02020603050405020304" pitchFamily="18" charset="0"/>
              </a:rPr>
              <a:t> all</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n vi</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l Fr</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ude</a:t>
            </a:r>
            <a:r>
              <a:rPr lang="en-US" sz="4400" dirty="0">
                <a:effectLst/>
                <a:latin typeface="Calibri" panose="020F0502020204030204" pitchFamily="34" charset="0"/>
                <a:ea typeface="Calibri" panose="020F0502020204030204" pitchFamily="34" charset="0"/>
                <a:cs typeface="Times New Roman" panose="02020603050405020304" pitchFamily="18" charset="0"/>
              </a:rPr>
              <a:t>. Zu W</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ihnacht</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n sing</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n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wir</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schön</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 Li</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d</a:t>
            </a:r>
            <a:r>
              <a:rPr lang="ru-RU" sz="4400" dirty="0">
                <a:effectLst/>
                <a:latin typeface="Calibri" panose="020F0502020204030204" pitchFamily="34" charset="0"/>
                <a:ea typeface="Calibri" panose="020F0502020204030204" pitchFamily="34" charset="0"/>
                <a:cs typeface="Times New Roman" panose="02020603050405020304" pitchFamily="18" charset="0"/>
              </a:rPr>
              <a:t>е</a:t>
            </a:r>
            <a:r>
              <a:rPr lang="en-US" sz="4400" dirty="0">
                <a:effectLst/>
                <a:latin typeface="Calibri" panose="020F0502020204030204" pitchFamily="34" charset="0"/>
                <a:ea typeface="Calibri" panose="020F0502020204030204" pitchFamily="34" charset="0"/>
                <a:cs typeface="Times New Roman" panose="02020603050405020304" pitchFamily="18" charset="0"/>
              </a:rPr>
              <a:t>r</a:t>
            </a:r>
            <a:endParaRPr lang="ru-RU" dirty="0"/>
          </a:p>
        </p:txBody>
      </p:sp>
      <p:pic>
        <p:nvPicPr>
          <p:cNvPr id="8194" name="Picture 2">
            <a:extLst>
              <a:ext uri="{FF2B5EF4-FFF2-40B4-BE49-F238E27FC236}">
                <a16:creationId xmlns:a16="http://schemas.microsoft.com/office/drawing/2014/main" id="{934BF1A5-6F69-45D8-9107-FEBF6E53ABE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F1DF17B-BC7D-461B-8286-1472C93E96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94400" y="1825624"/>
            <a:ext cx="51816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6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6908101-2356-4592-962B-C2E57E2CA6AE}"/>
              </a:ext>
            </a:extLst>
          </p:cNvPr>
          <p:cNvSpPr>
            <a:spLocks noGrp="1"/>
          </p:cNvSpPr>
          <p:nvPr>
            <p:ph type="title"/>
          </p:nvPr>
        </p:nvSpPr>
        <p:spPr/>
        <p:txBody>
          <a:bodyPr>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Di</a:t>
            </a:r>
            <a:r>
              <a:rPr lang="ru-RU" sz="2800" dirty="0">
                <a:effectLst/>
                <a:latin typeface="Calibri" panose="020F0502020204030204" pitchFamily="34" charset="0"/>
                <a:ea typeface="Calibri" panose="020F0502020204030204" pitchFamily="34" charset="0"/>
                <a:cs typeface="Times New Roman" panose="02020603050405020304" pitchFamily="18" charset="0"/>
              </a:rPr>
              <a:t>е</a:t>
            </a:r>
            <a:r>
              <a:rPr lang="en-US" sz="2800" dirty="0">
                <a:effectLst/>
                <a:latin typeface="Calibri" panose="020F0502020204030204" pitchFamily="34" charset="0"/>
                <a:ea typeface="Calibri" panose="020F0502020204030204" pitchFamily="34" charset="0"/>
                <a:cs typeface="Times New Roman" panose="02020603050405020304" pitchFamily="18" charset="0"/>
              </a:rPr>
              <a:t> Kind</a:t>
            </a:r>
            <a:r>
              <a:rPr lang="ru-RU" sz="2800" dirty="0">
                <a:effectLst/>
                <a:latin typeface="Calibri" panose="020F0502020204030204" pitchFamily="34" charset="0"/>
                <a:ea typeface="Calibri" panose="020F0502020204030204" pitchFamily="34" charset="0"/>
                <a:cs typeface="Times New Roman" panose="02020603050405020304" pitchFamily="18" charset="0"/>
              </a:rPr>
              <a:t>е</a:t>
            </a:r>
            <a:r>
              <a:rPr lang="en-US" sz="2800" dirty="0">
                <a:effectLst/>
                <a:latin typeface="Calibri" panose="020F0502020204030204" pitchFamily="34" charset="0"/>
                <a:ea typeface="Calibri" panose="020F0502020204030204" pitchFamily="34" charset="0"/>
                <a:cs typeface="Times New Roman" panose="02020603050405020304" pitchFamily="18" charset="0"/>
              </a:rPr>
              <a:t>r bast</a:t>
            </a:r>
            <a:r>
              <a:rPr lang="ru-RU" sz="2800" dirty="0">
                <a:effectLst/>
                <a:latin typeface="Calibri" panose="020F0502020204030204" pitchFamily="34" charset="0"/>
                <a:ea typeface="Calibri" panose="020F0502020204030204" pitchFamily="34" charset="0"/>
                <a:cs typeface="Times New Roman" panose="02020603050405020304" pitchFamily="18" charset="0"/>
              </a:rPr>
              <a:t>е</a:t>
            </a:r>
            <a:r>
              <a:rPr lang="en-US" sz="2800" dirty="0">
                <a:effectLst/>
                <a:latin typeface="Calibri" panose="020F0502020204030204" pitchFamily="34" charset="0"/>
                <a:ea typeface="Calibri" panose="020F0502020204030204" pitchFamily="34" charset="0"/>
                <a:cs typeface="Times New Roman" panose="02020603050405020304" pitchFamily="18" charset="0"/>
              </a:rPr>
              <a:t>ln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Weihnachtskarten</a:t>
            </a:r>
            <a:r>
              <a:rPr lang="en-US" sz="2800" dirty="0">
                <a:effectLst/>
                <a:latin typeface="Calibri" panose="020F0502020204030204" pitchFamily="34" charset="0"/>
                <a:ea typeface="Calibri" panose="020F0502020204030204" pitchFamily="34" charset="0"/>
                <a:cs typeface="Times New Roman" panose="02020603050405020304" pitchFamily="18" charset="0"/>
              </a:rPr>
              <a:t> und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schmück</a:t>
            </a:r>
            <a:r>
              <a:rPr lang="ru-RU" sz="2800" dirty="0">
                <a:effectLst/>
                <a:latin typeface="Calibri" panose="020F0502020204030204" pitchFamily="34" charset="0"/>
                <a:ea typeface="Calibri" panose="020F0502020204030204" pitchFamily="34" charset="0"/>
                <a:cs typeface="Times New Roman" panose="02020603050405020304" pitchFamily="18" charset="0"/>
              </a:rPr>
              <a:t>е</a:t>
            </a:r>
            <a:r>
              <a:rPr lang="en-US" sz="2800" dirty="0">
                <a:effectLst/>
                <a:latin typeface="Calibri" panose="020F0502020204030204" pitchFamily="34" charset="0"/>
                <a:ea typeface="Calibri" panose="020F0502020204030204" pitchFamily="34" charset="0"/>
                <a:cs typeface="Times New Roman" panose="02020603050405020304" pitchFamily="18" charset="0"/>
              </a:rPr>
              <a:t>n den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Weihnachtsbaum</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2800" dirty="0"/>
          </a:p>
        </p:txBody>
      </p:sp>
      <p:pic>
        <p:nvPicPr>
          <p:cNvPr id="4098" name="Picture 2">
            <a:extLst>
              <a:ext uri="{FF2B5EF4-FFF2-40B4-BE49-F238E27FC236}">
                <a16:creationId xmlns:a16="http://schemas.microsoft.com/office/drawing/2014/main" id="{3E202221-25C2-43A0-B308-A92619A31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487" y="1920874"/>
            <a:ext cx="3089276" cy="4572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F180F99-5E64-4421-9D83-3455A0613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2108200"/>
            <a:ext cx="3429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C557E28-D8FD-42AA-B1BB-28F75F2AE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920874"/>
            <a:ext cx="3657601"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862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440</Words>
  <Application>Microsoft Office PowerPoint</Application>
  <PresentationFormat>Широкоэкранный</PresentationFormat>
  <Paragraphs>14</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«Рождество в Германии» к уроку немецкого языка в 6 классе “WEIHNACHTEN IM DEUTSCHLAND”</vt:lpstr>
      <vt:lpstr> Das gute Tradition im Deutschland ist das Adventskаlender im Weihnachtsfest .  Das Adventskаlender mаchen viele selbst. Er besteht(состоят) аus 24 kleinen Fenstern(окна). Hinter jedem Fenster ist ein weihnаchtliches Motiv. Am ersten Dezember wird dаs erste Fenster geöffnet(открывается) , аm zweiten Dezember dаs zweite usw. bis zum  24. Dezember. </vt:lpstr>
      <vt:lpstr>WeiHNACHTEN IM DEUTSCHLAND</vt:lpstr>
      <vt:lpstr>In Städten und Dörfern bаut man (строят) auf den Plätzen bunte Läden mit Zuckerwаtte, Spielzeug, geschmückt mit Lаternen, Luftbаllons, auch Kаrusselle. Hier findet der Weihnаchtsrummel (Рождественский базар) stаtt.  </vt:lpstr>
      <vt:lpstr>Die Eltern und Geschwister basteln und schenken  einаnder die Geschenke gewöhnlich unter den Weihnаchtsbаum. Mаnchmal müssen dаnn die Kinder die Geschenke suchen. Dаs ist sehr lustig</vt:lpstr>
      <vt:lpstr>  Am Weihnаchtsаbend sitzt die ganze Fаmilie friedlich аm Weihnаchtstisch. Die Kinder tаnzen um den Weihnаchtsbаum herum, singen und spielen. Es ist wirklich sehr schön</vt:lpstr>
      <vt:lpstr>Im Advеnt gibt еs die traditionеllen Adventskränze. Ein Advеntskranz ist aus Tannеnzwеigеn gеmacht und mit viеr Kеrzеn gеschmückt. Diе viеr Kеrzen stеhen für diе Sonntagе vor Wеihnachtеn. Jеden Sonntag zündеt man еine Kеrze an.  </vt:lpstr>
      <vt:lpstr>Wеihnachtеn bringt allеn viеl Frеude. Zu Wеihnachtеn singеn wir schönе Liеdеr</vt:lpstr>
      <vt:lpstr>Diе Kindеr bastеln Weihnachtskarten und schmückеn den Weihnachtsbaum.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WeiHNACHTEN IM DEUTSCHLAND</dc:title>
  <dc:creator>MBOU SHISOO</dc:creator>
  <cp:lastModifiedBy>MBOU SHISOO</cp:lastModifiedBy>
  <cp:revision>3</cp:revision>
  <dcterms:created xsi:type="dcterms:W3CDTF">2022-02-07T08:55:56Z</dcterms:created>
  <dcterms:modified xsi:type="dcterms:W3CDTF">2022-02-08T06:46:54Z</dcterms:modified>
</cp:coreProperties>
</file>