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49D16-533A-4880-AF86-B3C4FB46E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ED06B0-DF50-4C1C-BCAA-FECE8687B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51B3BB-39B0-4247-97FB-46740801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19CA-AFBA-4B6A-8E38-ECC48BCADA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00474E-D132-4D71-9825-3D27566B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82A711-28AB-45D6-B453-DFDD754F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5679-F21F-4172-90C0-B0511E4C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02D2C-D298-475C-B9A6-E645017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076484-2112-45BE-BFD7-680884B5B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F579C1-22D4-48BD-8FF2-F3C08B494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19CA-AFBA-4B6A-8E38-ECC48BCADA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09BF5-18F6-4EA8-A851-152239C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2173D6-D928-43E2-849B-7101FD9F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5679-F21F-4172-90C0-B0511E4C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8BC4A7-B611-423D-B916-8B8BED5C6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89D9C6-AFD3-43E4-97E2-6757A7F20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A2DC4-80BE-47BF-8133-94465707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19CA-AFBA-4B6A-8E38-ECC48BCADA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CA38F1-056A-4EE2-8F92-BD1FCA2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6BDB24-237C-4F81-B6A8-20F0E732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5679-F21F-4172-90C0-B0511E4C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229AA-7AB3-47BF-B9A2-1DF98D0F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60E0BA-1CF2-4419-A5E6-AB1548C2B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17913-63F8-4F77-A4F2-ADD08686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19CA-AFBA-4B6A-8E38-ECC48BCADA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5C8FA0-984C-4CAB-8B06-744BDE2E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9645B-A5E7-4DB3-B6C8-5AF83914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5679-F21F-4172-90C0-B0511E4C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8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A5339-D97A-4F45-AC87-33F916E1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0B4EA-DD80-4436-B82E-8DD0893D9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DAEE3B-C2AA-472D-98AB-ED039F02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19CA-AFBA-4B6A-8E38-ECC48BCADA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747C8C-0F49-47CB-9962-DA5F2B650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9B8A-CEC6-45D8-8866-E6D8A349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5679-F21F-4172-90C0-B0511E4C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6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27783-5A28-4F0B-8E94-63F6E548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46197-2BCE-410B-87B6-DA755F6C9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38AFA9-07DF-4754-81D5-2A2A0C16D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4A5FDF-E02C-436D-950C-066AEC84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19CA-AFBA-4B6A-8E38-ECC48BCADA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B1F844-620F-4AE4-B427-319D1A59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46A1CF-F2C2-4469-B36C-02D4AD57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5679-F21F-4172-90C0-B0511E4C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0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A9DE2-1D4C-4439-BF99-E8B585F15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430524-C240-4109-BABB-2814A55F4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93B71-3CC3-44B5-B364-C8194FDEB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A44CBF-24A8-4D18-8CF8-6A4167935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7BC322-CF41-4D3D-B824-2881419E0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DA05D8-F63C-406B-B19F-68D92D66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19CA-AFBA-4B6A-8E38-ECC48BCADA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8A2B6C-5378-4C7C-B74E-673B7075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E1C0C2-CD65-452D-B2B1-2E118923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5679-F21F-4172-90C0-B0511E4C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9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3AC94-7E5E-49B1-BDE0-418F0928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9230C8-A92E-4A74-BA12-20CB63C6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19CA-AFBA-4B6A-8E38-ECC48BCADA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327E96-71AB-4199-A706-D37461E4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CD0CBF-4B3F-49C1-9F83-A48337A6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5679-F21F-4172-90C0-B0511E4C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6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634E98-62AA-4B3D-8018-B973B999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19CA-AFBA-4B6A-8E38-ECC48BCADA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8BA4ED-4518-4165-832A-3FDD6E18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145BE5-E710-4D00-9D94-1C2D9604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5679-F21F-4172-90C0-B0511E4C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7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A0750-234D-46F3-8AEA-8EF773C2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460E8-70A5-44B1-802C-4E5B6216B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C33812-E7B1-4596-8423-6325AD3AE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910050-D06A-4829-AD4A-5A0AC6FB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19CA-AFBA-4B6A-8E38-ECC48BCADA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567CFD-31CD-475A-A811-3BBD1FD6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1FB7BF-5490-40C0-96D9-CA969E49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5679-F21F-4172-90C0-B0511E4C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72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66EC6-8309-4F47-9325-9F75C8B6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A17AA8-52D4-49B3-8777-3585B6BF7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288323-1495-48BD-A171-D44C0B9BF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C203C0-BBA0-458E-9CCF-CE8DB9169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19CA-AFBA-4B6A-8E38-ECC48BCADA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AA5837-5E42-4128-9E34-27FB98A9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24F48C-5C0D-47F7-BF9C-AB1EF700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5679-F21F-4172-90C0-B0511E4C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52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77CCC-B9B6-4E58-B22D-6D1172C5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006CE6-EEA2-47BA-B5CC-658D78891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4F20A-4422-4078-B383-D071E6CFB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19CA-AFBA-4B6A-8E38-ECC48BCADA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FA5A2C-70DE-4C29-990D-869067A3A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18AAC4-D520-4D7D-B518-D333C14FB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5679-F21F-4172-90C0-B0511E4C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7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C2FAC-6F19-4AF7-86DB-86F4099F8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6ACAB6-0185-4E45-B06B-D82A809878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52D83F-FE57-438C-906A-13833C458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3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E533A-6AC0-406F-93A9-29909986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DFE607-E180-4EBE-927C-11CB2F609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9310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50E6A-1A69-4176-9A10-67DA785A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E9B65F-A6D6-4829-8FCE-87716F627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6463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3D438-E031-4C02-9F80-C80F76AE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82D2D8-0D70-46CE-A9FD-5601D4803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58602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B21BB-81F8-44D0-A847-D0288AFA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43A536-3A12-477D-B127-8D1B041F8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511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96CAD-D6ED-43A5-830B-8E2CA58E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77D418-A57C-48B5-A2B0-AA03977F9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5139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2BDD1-00F3-4BAB-A886-51DAD76B0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5D1686-CF87-4504-A3E1-C0AFAEE1D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2490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8615B-689A-465B-A1E2-F880A96B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656AA8-DCDA-4E61-86F6-B1216A44C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124"/>
            <a:ext cx="12222441" cy="6875123"/>
          </a:xfrm>
        </p:spPr>
      </p:pic>
    </p:spTree>
    <p:extLst>
      <p:ext uri="{BB962C8B-B14F-4D97-AF65-F5344CB8AC3E}">
        <p14:creationId xmlns:p14="http://schemas.microsoft.com/office/powerpoint/2010/main" val="743952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6EF1D-F167-420E-A6EE-F228DD41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82F2BD-458D-4CD4-89C5-20CBFFF0F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31612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4331C-E573-486E-9FAE-2128F590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0A4E4B-E9A4-45A4-A0D8-3A29B6424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3547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08D55-F288-48E0-B4BD-358E6F14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566888-1199-4D72-8E0E-EB986939C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4702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C7AC7-3089-48C3-A2F8-F577750F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6DB67D-7FDE-4D56-817B-9A9DAF0A9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0263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E18C1-D9B2-463A-9D6A-B4C07927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6DCB35-8247-4598-A663-1DECCA79E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310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23678-1F5B-44FC-B69C-29B55EF2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52096F-F47D-4748-8662-FBEE4E6E5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2" cy="6858001"/>
          </a:xfrm>
        </p:spPr>
      </p:pic>
    </p:spTree>
    <p:extLst>
      <p:ext uri="{BB962C8B-B14F-4D97-AF65-F5344CB8AC3E}">
        <p14:creationId xmlns:p14="http://schemas.microsoft.com/office/powerpoint/2010/main" val="44449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0E146-6AFE-480C-A4AA-55799F3D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C5F50B-10DB-4F12-A220-E066E641C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3820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54976-EC49-4D85-9DBF-00CEEFEE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3D958C-FF79-4E09-B4CF-7A30E8F32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4359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95F2A-129A-46D5-A902-C71E66D3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6C7311-E4E7-45F7-AB01-8ED626A44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225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43F34-F31A-4B55-91E2-E5AC7635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E51514-E307-4A24-97D6-D4F78F3EA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439428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 Зарембовская</dc:creator>
  <cp:lastModifiedBy>Софья Зарембовская</cp:lastModifiedBy>
  <cp:revision>1</cp:revision>
  <dcterms:created xsi:type="dcterms:W3CDTF">2020-12-10T21:28:02Z</dcterms:created>
  <dcterms:modified xsi:type="dcterms:W3CDTF">2020-12-10T21:35:34Z</dcterms:modified>
</cp:coreProperties>
</file>