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6" r:id="rId4"/>
    <p:sldId id="271" r:id="rId5"/>
    <p:sldId id="287" r:id="rId6"/>
    <p:sldId id="273" r:id="rId7"/>
    <p:sldId id="274" r:id="rId8"/>
    <p:sldId id="288" r:id="rId9"/>
    <p:sldId id="289" r:id="rId10"/>
    <p:sldId id="276" r:id="rId11"/>
    <p:sldId id="277" r:id="rId12"/>
    <p:sldId id="290" r:id="rId13"/>
    <p:sldId id="293" r:id="rId14"/>
    <p:sldId id="294" r:id="rId15"/>
    <p:sldId id="295" r:id="rId16"/>
    <p:sldId id="296" r:id="rId17"/>
    <p:sldId id="292" r:id="rId18"/>
    <p:sldId id="297" r:id="rId19"/>
    <p:sldId id="298" r:id="rId20"/>
    <p:sldId id="299" r:id="rId21"/>
    <p:sldId id="278" r:id="rId22"/>
    <p:sldId id="300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7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9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3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7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2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6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6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9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1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7A7C-F47F-49AF-9C4C-A664D0D6FDB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D403-066D-42D7-B882-3F43FA5C5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499" y="404664"/>
            <a:ext cx="6264696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Муниципальное бюджетное общеобразовательное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учреждение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Тетюшская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средняя общеобразовательная школа №1 имени Героя Советского Союза Ханжина Павла Семеновича»</a:t>
            </a:r>
            <a:b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7056784" cy="1752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Декоративно –прикладное искусство народов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родного края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195" y="6237312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Тетюши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2021 год.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0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1"/>
    </mc:Choice>
    <mc:Fallback xmlns="">
      <p:transition spd="slow" advTm="1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орнамент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6347048" cy="43924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вышивки на Руси известно с глубокой древности. Все, что окружало человека в каждодневном быту, было заботливо украшено трудолюбивыми крестьянскими руками. </a:t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древнейших времен почитали на Руси умение создавать на ткани дивные шитые узоры.</a:t>
            </a:r>
          </a:p>
          <a:p>
            <a:pPr marL="0" indent="0" algn="just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большое распространение нашла вышивка в русской деревне, где разнообразные узоры были самым главным украшением одежды и предметов быта.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7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02029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русского орнамента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2160240" cy="299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3384376" cy="314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0" y="188640"/>
            <a:ext cx="3328567" cy="18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6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"/>
    </mc:Choice>
    <mc:Fallback xmlns="">
      <p:transition spd="slow" advTm="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eb95_c25dec4c_XL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21260054">
            <a:off x="291518" y="898962"/>
            <a:ext cx="4304172" cy="253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338975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4119" y="2636912"/>
            <a:ext cx="28575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568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3361310"/>
            <a:ext cx="2133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184280"/>
            <a:ext cx="4654545" cy="101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ДЫМКОВО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3604" y="3133612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красная глина,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Кружочки, полоски на ней,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Козлы и барашки смешные,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Табун разноцветных коней.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Кормилицы и водоноски,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всадники, и ребятня,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Собачки, гусары и рыбы.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ну, назовите меня!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84" y="3352800"/>
            <a:ext cx="4369816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e0f9e5efc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3223" y="3429000"/>
            <a:ext cx="46607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0690346">
            <a:off x="1266945" y="2037555"/>
            <a:ext cx="6075791" cy="1477204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</a:t>
            </a:r>
            <a:endParaRPr lang="ru-RU" sz="4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Волге город древний,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названью-Городец.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ромашки и купавки,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капельки росы,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Расцветают здесь розаны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 красы.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3" y="2204864"/>
            <a:ext cx="4104456" cy="3384376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завьюжена белыми 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снегами,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Вьюга стелет кружево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прямо под ногами.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Рассыпают искорки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северные краски,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Снежные присказки-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кружевные сказки.</a:t>
            </a:r>
          </a:p>
          <a:p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_2feca_998b2b15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82" b="8882"/>
          <a:stretch>
            <a:fillRect/>
          </a:stretch>
        </p:blipFill>
        <p:spPr>
          <a:xfrm>
            <a:off x="5580112" y="548680"/>
            <a:ext cx="3470248" cy="295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888" y="3645024"/>
            <a:ext cx="3252317" cy="290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404664"/>
            <a:ext cx="4812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Вологодские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кружева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734942_1263392146_dvdv-246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258" y="1124744"/>
            <a:ext cx="3191656" cy="338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612" y="3560832"/>
            <a:ext cx="2743200" cy="314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72477" y="1324438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волшебница Жар-птица,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 из ума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Чародейка-мастерица,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Хохлома!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rcRect r="17391"/>
          <a:stretch>
            <a:fillRect/>
          </a:stretch>
        </p:blipFill>
        <p:spPr>
          <a:xfrm>
            <a:off x="132285" y="3381126"/>
            <a:ext cx="2895600" cy="33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0258" y="4497644"/>
            <a:ext cx="352374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0273" y="124109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Хохлома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354603"/>
            <a:ext cx="3888432" cy="372441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 поют свои частушки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игрушки-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 с гармошкой,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внуком Филимошкой!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-Вы откуда, Филимоны?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-Мы из Филимонова!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-обогнали мы в дороге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Пешего и конного.</a:t>
            </a:r>
          </a:p>
        </p:txBody>
      </p:sp>
      <p:pic>
        <p:nvPicPr>
          <p:cNvPr id="5" name="Рисунок 4" descr="Глиняная_игрушка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02" b="12002"/>
          <a:stretch>
            <a:fillRect/>
          </a:stretch>
        </p:blipFill>
        <p:spPr>
          <a:xfrm>
            <a:off x="4572000" y="548680"/>
            <a:ext cx="3860976" cy="327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71C7E7C-4C34-40E3-BC4B-DBD98E3FC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77072"/>
            <a:ext cx="4311592" cy="230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4402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Филимоново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4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02238" y="2514600"/>
            <a:ext cx="3750761" cy="3048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Сине-белая посуда,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Расскажи-ка,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 откуда?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Видно, издали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пришла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цветами расцвела!       </a:t>
            </a:r>
            <a:r>
              <a:rPr lang="ru-RU" sz="2000" dirty="0" smtClean="0">
                <a:solidFill>
                  <a:srgbClr val="002060"/>
                </a:solidFill>
              </a:rPr>
              <a:t>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thumb780x600x1x16777215_6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39" b="14039"/>
          <a:stretch>
            <a:fillRect/>
          </a:stretch>
        </p:blipFill>
        <p:spPr>
          <a:xfrm>
            <a:off x="4018471" y="1197274"/>
            <a:ext cx="5125529" cy="436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9833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9236">
            <a:off x="755299" y="5020866"/>
            <a:ext cx="4295077" cy="139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5116470_large_175239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3941" y="36187"/>
            <a:ext cx="2276598" cy="227478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9200" y="762000"/>
            <a:ext cx="2971800" cy="1600199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6000" dirty="0" smtClean="0"/>
              <a:t>гжель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986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207099_ptichkapolhovmaydan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1247">
            <a:off x="5957822" y="3011358"/>
            <a:ext cx="3077765" cy="289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oznavay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5117">
            <a:off x="304800" y="2971800"/>
            <a:ext cx="3516923" cy="351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1124744"/>
            <a:ext cx="557075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столах расписная посуда-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это чудо!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Самовары, кружки, вазы, бочата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Нравятся и взрослым и ребятам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971800"/>
            <a:ext cx="2209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98332"/>
            <a:ext cx="6378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Полховски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й Майдан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2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– наш край родной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0193" y="1337645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является одной из самых многонациональных территорий России – представители свыше 115 национальностей проживают на территории Республики Татарстан. </a:t>
            </a: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Преобладающие по численности населения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татары – более 2 млн. человек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 52,9 % от общей  численности населения республики. </a:t>
            </a: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втором месте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– около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1,5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человек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39,5 %.</a:t>
            </a: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–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чуваши  (126,5 тыс. человек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3,4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четвёртом –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мордва ( 19156 человек)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"/>
    </mc:Choice>
    <mc:Fallback xmlns="">
      <p:transition spd="slow" advTm="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640" y="1152525"/>
            <a:ext cx="4484960" cy="306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8600"/>
            <a:ext cx="473406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447800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очень забавные,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Богородские игрушки.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Тук-да-тук, Щелк-да-щелк,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мужик, лиса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волк.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игрушки-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медведи, и старушки.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сидят, а то стучат,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всех смешат!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572000"/>
            <a:ext cx="38075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4982" y="332656"/>
            <a:ext cx="62431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Богородская игрушка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7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орнамент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6851104" cy="478539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любом народном творчестве, истоки чувашской вышивки стоит искать в тех временах, когда каждый шаг, а в данном случае узор, соответствовал определенному месту и был наполнен смыслом-посланием от мастерицы, его использовавшей. Искусство чувашской вышивки строилось на домотканых материалах и нитях, шелковых для праздников и шерстяных для будней, доступных цветов: оттенков красного, черного и желтого.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3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7"/>
    </mc:Choice>
    <mc:Fallback xmlns="">
      <p:transition spd="slow" advTm="4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5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11119">
            <a:off x="5198602" y="3311737"/>
            <a:ext cx="3502521" cy="274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405946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5995">
            <a:off x="298376" y="3862208"/>
            <a:ext cx="3794720" cy="274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Цветы России собрались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жостовском подносе,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венок красивый заплелись,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 страшна им осень.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88900"/>
            <a:ext cx="323088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5736" y="3161288"/>
            <a:ext cx="40903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Жостово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8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estival.1september.ru/articles/607875/presentation/1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47" y="3933057"/>
            <a:ext cx="3593373" cy="265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festival.1september.ru/articles/607875/presentation/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69582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festival.1september.ru/articles/607875/presentation/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161115"/>
            <a:ext cx="4839841" cy="202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0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/>
    </mc:Choice>
    <mc:Fallback xmlns="">
      <p:transition spd="slow" advTm="6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орнамент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6563072" cy="4857403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мордовского народа формировалось с учетом традиций финно-угорского мира и взаимодействия с культурами соседних народов. Наиболее ярко оно проявилось в орнаментике народного мордовского костюма, бытовых и ритуальных предметах, зодчестве. </a:t>
            </a:r>
          </a:p>
          <a:p>
            <a:pPr marL="0" indent="0" fontAlgn="base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формировавшийся образ мира воплотился в присущих только мордовскому народу знаковой системе, орнаментальных композициях. Орнаментальные мотивы возникли как ассоциации с явлениями окружающей природы, с растениями, плодами, животными. Это образы коня, утицы, процветающей ветви, восходящие к языческой древности, культу деревьев и воды, культу природы, частью которой чувствовал себя человек. Образ дерева мы можем увидеть на предметах утвари, на одежде. Дерево изображалось в виде горизонтальных линий, косых крестов, елочек. В мордовской вышивке, украшениях немало узоров, связанных с образом водной птицы. 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3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1"/>
    </mc:Choice>
    <mc:Fallback xmlns="">
      <p:transition spd="slow" advTm="5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rtal.do.mrsu.ru/upload/medialibrary/735/glyipfj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009775" cy="273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ortal.do.mrsu.ru/upload/medialibrary/626/exldqmvu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1057274"/>
            <a:ext cx="1944216" cy="258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ortal.do.mrsu.ru/upload/medialibrary/fa4/nnywqapy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703" y="2124075"/>
            <a:ext cx="1953567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4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"/>
    </mc:Choice>
    <mc:Fallback xmlns="">
      <p:transition spd="slow" advTm="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5987008" cy="41044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2021-й — Год родных языков </a:t>
            </a:r>
            <a:endParaRPr lang="ru-RU" sz="4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народного единства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Татарстане необходимо создать условия для сохранения и развития языков и культур представителей всех национальностей: русских, чувашей, удмуртов, мордвы, марийцев и других народов. Поэтому вопрос языков решили сделать ключевым на весь следующий год.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Придавая большое значение вопросу единства многонациональных народов республики, следующий год в Татарстане предлагаю объявить Годом родных языков и народного единства»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Рустам </a:t>
            </a:r>
            <a:r>
              <a:rPr lang="ru-RU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Минниханов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5" y="4298904"/>
            <a:ext cx="4767780" cy="254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1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традиции и искусство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6707088" cy="4713387"/>
          </a:xfrm>
        </p:spPr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располагает богатейшим историко-культурным наследием. Сочетание, по крайней мере, четырех типов культурных взаимовлияний, а также наличие двух религий: ислама и христианства. Все это определяет уникальность наших мест, своеобразие искусства, а также культурных и исторических ценностей.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"/>
    </mc:Choice>
    <mc:Fallback xmlns="">
      <p:transition spd="slow" advTm="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5770984" cy="38884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невозможно себе представить без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искусства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раскрывает исконные истоки духовной жизни русского и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татарского народов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наглядно демонстрируют его моральные, эстетические ценности, художественные вкусы и являются частью его истории. Устное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музыкальный фольклор,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декоративно-прикладное искусство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должно найти большее отражение в содержании образования и воспитания подрастающего поколения.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707904" cy="246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62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 орнамент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6336704" cy="53285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Прекрасные образцы татарского орнамента нашли яркое выражение в различных произведениях многовекового творчества народа: в тонких узорах ювелирных изделий, красочных вышивках и узорных тканях, резной пластике надгробных камней, головных уборах, разноцветной мозаике кожаной обуви, украшениях жилища. В мотивах и узорах различных бытовых изделий, как и в орнаментике жилища, отражается богатство художественного мышления народа, тонкое чувство ритма, пропорции, понимание формы, силуэта, цвета, материала. По своему характеру татарский орнамент глубоко связан с древней земледельческой культурой, начало которой было положено еще задолго до образования Волжской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Булгарии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в отдельных его проявлениях ощущаются и весьма древние корни, уходящие к отдаленной скотоводческой культуре кочевых предков казанских татар.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2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3"/>
    </mc:Choice>
    <mc:Fallback xmlns="">
      <p:transition spd="slow" advTm="3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tataroved.ru/images/docs/art/ornam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2088232" cy="306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8451" y="3465874"/>
            <a:ext cx="3672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Узор на конце полотенца. Тамбур.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 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в. Коллекция НМ РТ.</a:t>
            </a:r>
          </a:p>
        </p:txBody>
      </p:sp>
      <p:pic>
        <p:nvPicPr>
          <p:cNvPr id="6" name="Рисунок 5" descr="http://tataroved.ru/images/docs/art/ornam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1916435" cy="306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55870" y="3472577"/>
            <a:ext cx="3605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Узор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намазлыке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Фрагмент.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Тамбур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в. Коллекция НМ РТ.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111" y="4657046"/>
            <a:ext cx="777686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 признаком татарского орнамента является его контурное решение. Светотеневой принцип выделения узоров (за исключением резьбы по камню и дереву) был заменен силуэтным живописно-линейным построением узора, введением богатой расцветки. В своей основе татарский орнамент состоит из цветочно- растительных, геометрических и зооморфных мотивов.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0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"/>
    </mc:Choice>
    <mc:Fallback xmlns="">
      <p:transition spd="slow" advTm="5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искусство татарского народа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6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92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4|0.6|1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688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общеобразовательное учреждение «Тетюшская средняя общеобразовательная школа №1 имени Героя Советского Союза Ханжина Павла Семеновича» </vt:lpstr>
      <vt:lpstr>Республика Татарстан – наш край родной</vt:lpstr>
      <vt:lpstr>Презентация PowerPoint</vt:lpstr>
      <vt:lpstr>Национальные традиции и искусство </vt:lpstr>
      <vt:lpstr>Презентация PowerPoint</vt:lpstr>
      <vt:lpstr>Татарский орнамент</vt:lpstr>
      <vt:lpstr>Презентация PowerPoint</vt:lpstr>
      <vt:lpstr>Декоративно-прикладное искусство татарского народа</vt:lpstr>
      <vt:lpstr>Презентация PowerPoint</vt:lpstr>
      <vt:lpstr>Русский орнамент</vt:lpstr>
      <vt:lpstr>Примеры русского орнамента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гжель</vt:lpstr>
      <vt:lpstr>Презентация PowerPoint</vt:lpstr>
      <vt:lpstr>Презентация PowerPoint</vt:lpstr>
      <vt:lpstr>Презентация PowerPoint</vt:lpstr>
      <vt:lpstr>Чувашский орнамент</vt:lpstr>
      <vt:lpstr>Презентация PowerPoint</vt:lpstr>
      <vt:lpstr>Презентация PowerPoint</vt:lpstr>
      <vt:lpstr>Мордовский орнамент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23</cp:revision>
  <dcterms:created xsi:type="dcterms:W3CDTF">2021-01-13T14:51:45Z</dcterms:created>
  <dcterms:modified xsi:type="dcterms:W3CDTF">2021-01-20T17:24:04Z</dcterms:modified>
</cp:coreProperties>
</file>