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D60091-A067-4C49-B3E3-9B22DC1F6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BEB36-2725-49B2-A676-2988A0C3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800E9A-4CF4-4639-AC98-0ECA822D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D4D6C-1F06-46CE-8675-210884AE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B5124-D0F3-41E2-9833-48F21C9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503B9-4B46-44BF-B447-620D62FA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82A84-B92F-4D8E-92F3-D8740699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FC3327-0F55-4BDD-A7D7-E0AECD6D5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F313F-1FB7-4F2E-8DD4-149D15D8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014B7-DB45-4A9C-A5C3-A0342A2C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F1DA1-C917-4361-B2EF-8EA0BF3A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2325EC-5805-481D-B960-4ADAEEB88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347811-0CA3-42F8-860A-0749CB579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41BBB-C35A-497B-9026-7DB8B042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0F9C3-34A5-473D-B979-955AF211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8E692-9BBB-4264-935C-8B68BF1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8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72F1D-0DB8-46F7-AEEA-10F32A98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E64EA-C6C8-4FE2-8EF1-AF5721912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F1AA22-F639-460B-9A5D-A1567729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6169E6-4BF8-442F-9DA8-A81E62D2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1D573-BE05-461A-92C6-D04EFC86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553B6-3825-4FB3-98AA-97F89365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E0DF94-C314-4A64-8F15-12397A09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A9E54-CF24-4EBC-A975-0453774D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89B59-D84F-48AC-A0CB-AEAE9377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07574-8501-48BA-AB18-3E33F0BD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9A951-EEFC-4A4B-B2EB-94F68E1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51824-2A4A-4106-8E59-9FB97522A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97ACE0-FEF2-4BF8-B009-514A13060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226CDD-A1B2-44D1-B251-C45CC681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A4F8C7-1E97-4C6A-96C8-5BAB3FDD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B256B-9475-466D-905C-F5849EFE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56BB3-A2ED-4761-977F-19E23FA4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9B639-2DC2-473A-9116-E0AC13F7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C9CADB-93AA-4378-A92A-F34000A2A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003819-65DC-405B-A927-EB6F53B68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A40A84-C95B-4C5D-8C63-CCC3913AE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EB30B0-7D98-4716-9CEC-39B12032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FB86B5-155A-4EFD-A3A9-D4442206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7985DB-A6A6-4C73-8FF7-256A8036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CD9E-40F2-454C-B36B-EB523452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E8811D-3843-4269-A64D-99BCA0EC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FA4DF8-7467-4155-8C27-B608CE25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0BD198-D027-408D-AA88-0BD366AE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2E220C-33C4-460C-AA39-D97B5046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CD66C2-A116-46A2-98B3-A18112FB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589A8-326F-4C37-BD2E-04F6BA21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BD07F-5400-4C17-877D-C8E7A9AB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D0364-460C-46D4-A289-430AD3C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980D02-F212-4BC1-9D2B-97B912C03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07C93C-81F6-4C5D-A0DE-46DE0CF6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A246AB-3018-489B-AA88-024AE70D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4500E-9EE3-45BE-98CA-AB5E33EB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6A408-9EAF-410B-8107-71A4D6C7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AD98C0-B02F-468A-8565-7C4E642F0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3E0AF1-AF16-4029-A16D-4BC51B6B4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D094E3-760B-4B8C-A5FB-541DA36E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1FE9FE-87A6-4F58-9BE7-52300277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3A103-F098-42E4-BE3A-CD30F921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F10B1F-5D24-412F-BBC8-7DE7166B98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40D11-6EE7-4FE8-BD2B-33671BE8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621B3B-0343-47E8-BCC2-EB07BE01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469FF-5C34-4E44-8929-ED101D84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0C9B-7BBE-4EB6-8F75-99CAE645897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EB6D7-7E1F-4718-A958-6A8B284EE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FC41A-9A34-4C5D-81FB-C38F79F68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2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F006E-3602-4ACE-B5E8-1F4A70668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урока: </a:t>
            </a:r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Правила эксплуатации торгового </a:t>
            </a:r>
            <a:r>
              <a:rPr lang="ru-RU" sz="5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оборудования </a:t>
            </a:r>
            <a:endParaRPr lang="en-US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476" y="3509963"/>
            <a:ext cx="5401524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143" y="689156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4000" dirty="0">
                <a:solidFill>
                  <a:srgbClr val="646464"/>
                </a:solidFill>
                <a:latin typeface="Bahnschrift SemiCondensed" panose="020B0502040204020203" pitchFamily="34" charset="0"/>
              </a:rPr>
              <a:t>Оборудование должно занимать как можно меньшую площадь торгового зала и подсобных помещений, но в то же время должно быть достаточно вместительным, обеспечивать выкладку и хранение необходимого количества товаров, т. е. на минимальной торговой площади обеспечивать максимальные возможности для показа </a:t>
            </a:r>
            <a:r>
              <a:rPr lang="ru-RU" sz="4000" dirty="0" smtClean="0">
                <a:solidFill>
                  <a:srgbClr val="646464"/>
                </a:solidFill>
                <a:latin typeface="Bahnschrift SemiCondensed" panose="020B0502040204020203" pitchFamily="34" charset="0"/>
              </a:rPr>
              <a:t>товаров</a:t>
            </a:r>
            <a:endParaRPr lang="ru-RU" sz="40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Н</a:t>
            </a:r>
            <a:r>
              <a:rPr lang="ru-RU" dirty="0" smtClean="0">
                <a:solidFill>
                  <a:prstClr val="black"/>
                </a:solidFill>
              </a:rPr>
              <a:t>арисовать </a:t>
            </a:r>
            <a:r>
              <a:rPr lang="ru-RU" dirty="0">
                <a:solidFill>
                  <a:prstClr val="black"/>
                </a:solidFill>
              </a:rPr>
              <a:t>схему «Прибыльного магазина»</a:t>
            </a:r>
          </a:p>
          <a:p>
            <a:endParaRPr lang="ru-RU" dirty="0"/>
          </a:p>
        </p:txBody>
      </p:sp>
      <p:pic>
        <p:nvPicPr>
          <p:cNvPr id="4" name="Picture 2" descr="https://p1.zoon.ru/preview/s2fg-2o8X5OV7Y7Gs3gIUg/1920x1080x75/1/8/7/original_57d721bc40c08829298be90c_5a966c1eb2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60" y="2854803"/>
            <a:ext cx="5615389" cy="31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C3418-A92D-460F-ABDC-56014AA8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урока:</a:t>
            </a:r>
            <a:endParaRPr lang="en-US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C74BF4EB-0699-4EAB-BE7E-EEF8F3D7FFB8}"/>
              </a:ext>
            </a:extLst>
          </p:cNvPr>
          <p:cNvGrpSpPr>
            <a:grpSpLocks/>
          </p:cNvGrpSpPr>
          <p:nvPr/>
        </p:nvGrpSpPr>
        <p:grpSpPr bwMode="auto">
          <a:xfrm>
            <a:off x="3343656" y="1507454"/>
            <a:ext cx="7896231" cy="555626"/>
            <a:chOff x="1248" y="2030"/>
            <a:chExt cx="4974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5001EDE-6CD2-4B8B-AC3C-11E6F0F9239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B972B7DA-5366-4562-941D-FBCEE7A6EB8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5F08557A-2E7E-4746-8AD6-930B7AA087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32" y="2044"/>
              <a:ext cx="4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Рассмотреть не прибыльную схему работы магазина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CA8F51A-964B-45B7-846D-EFD4A78790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A56B1B9C-6663-426A-BC34-1EFA205D45C7}"/>
              </a:ext>
            </a:extLst>
          </p:cNvPr>
          <p:cNvGrpSpPr>
            <a:grpSpLocks/>
          </p:cNvGrpSpPr>
          <p:nvPr/>
        </p:nvGrpSpPr>
        <p:grpSpPr bwMode="auto">
          <a:xfrm>
            <a:off x="3284438" y="2706486"/>
            <a:ext cx="5105401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1AF17685-2F7B-40DD-AFF0-C5EE43E1DF9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E5FE9698-A152-4E57-B581-6A145A9F936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E46A1151-CABC-472F-8025-5D78A0C08D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0" y="2640"/>
              <a:ext cx="27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000000"/>
                  </a:solidFill>
                </a:rPr>
                <a:t>Работа прибыльного магазина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C974B551-D073-4F5D-AE89-C56CCD4A383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E79FE129-77AC-43EB-A68F-B4C712E9C70A}"/>
              </a:ext>
            </a:extLst>
          </p:cNvPr>
          <p:cNvGrpSpPr>
            <a:grpSpLocks/>
          </p:cNvGrpSpPr>
          <p:nvPr/>
        </p:nvGrpSpPr>
        <p:grpSpPr bwMode="auto">
          <a:xfrm>
            <a:off x="3267456" y="3806894"/>
            <a:ext cx="7459667" cy="561975"/>
            <a:chOff x="1248" y="3226"/>
            <a:chExt cx="4699" cy="354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E63E791-5994-43AD-A354-69E4DA4AEE6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18699921-4802-49EF-B913-3C1742A6219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63690D45-EFAB-4F85-9CD8-1F586318FD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0" y="3226"/>
              <a:ext cx="42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000000"/>
                  </a:solidFill>
                </a:rPr>
                <a:t>Эксплуатационные требования к оборудованию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20EBEF9-93A5-4F9B-953C-07EF0ECA050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0" name="Объект 3"/>
          <p:cNvPicPr>
            <a:picLocks noChangeAspect="1"/>
          </p:cNvPicPr>
          <p:nvPr/>
        </p:nvPicPr>
        <p:blipFill rotWithShape="1">
          <a:blip r:embed="rId2"/>
          <a:srcRect l="18355" r="18245"/>
          <a:stretch/>
        </p:blipFill>
        <p:spPr>
          <a:xfrm>
            <a:off x="2941319" y="6211062"/>
            <a:ext cx="6309361" cy="46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9 -0.35069 L 0.11849 -0.35069 C 0.11771 -0.35764 0.11706 -0.36481 0.11628 -0.37176 C 0.11602 -0.37454 0.11523 -0.37685 0.11523 -0.37963 C 0.11445 -0.49421 0.11471 -0.6088 0.11406 -0.72338 C 0.11406 -0.72986 0.11328 -0.73634 0.11302 -0.74282 C 0.11159 -0.77222 0.11315 -0.75926 0.11081 -0.77569 C 0.11055 -0.78148 0.11016 -0.78727 0.10977 -0.79305 C 0.10846 -0.81481 0.1099 -0.80602 0.10755 -0.81805 C 0.1056 -0.85671 0.10651 -0.83218 0.10651 -0.89143 L 0.10651 -0.89143 " pathEditMode="relative" ptsTypes="AAAAAAAA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Схема работы магазина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298577" cy="53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646464"/>
                </a:solidFill>
                <a:latin typeface="Roboto"/>
              </a:rPr>
              <a:t>Эксплуатационные требования направлены на создание максимальных удобств как для покупателей, так и для работников торговли. Они предусматривают: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rgbClr val="646464"/>
                </a:solidFill>
                <a:latin typeface="Roboto"/>
              </a:rPr>
              <a:t>оптимальные размеры оборудования, его достаточную вместимость;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83" y="2581477"/>
            <a:ext cx="6230652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ru-RU" sz="2800" b="1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возможность оперативного пополнения запасов товара и хорошего его </a:t>
            </a:r>
            <a:r>
              <a:rPr lang="ru-RU" sz="2800" b="1" dirty="0" smtClean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обзора</a:t>
            </a:r>
            <a:endParaRPr lang="ru-RU" sz="2800" b="1" dirty="0">
              <a:solidFill>
                <a:srgbClr val="646464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myhome.ru/uploads/public/idea/1/7828/interiorpublic/2606/1920x1080resize_interiorpublic2606_31_1375438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40" y="1825625"/>
            <a:ext cx="8852454" cy="49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удобство отбора товара покупателями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loud.prezentacii.org/19/03/131475/images/screen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6" b="11370"/>
          <a:stretch/>
        </p:blipFill>
        <p:spPr bwMode="auto">
          <a:xfrm>
            <a:off x="152430" y="1825625"/>
            <a:ext cx="11201370" cy="48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800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 </a:t>
            </a:r>
            <a:r>
              <a:rPr lang="ru-RU" sz="4800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обеспечение сохранности </a:t>
            </a:r>
            <a:r>
              <a:rPr lang="ru-RU" sz="4800" dirty="0" smtClean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товаров</a:t>
            </a:r>
            <a:r>
              <a:rPr lang="ru-RU" sz="4800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4800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</a:br>
            <a:endParaRPr lang="ru-RU" sz="4800" dirty="0"/>
          </a:p>
        </p:txBody>
      </p:sp>
      <p:pic>
        <p:nvPicPr>
          <p:cNvPr id="4" name="Picture 2" descr="https://static.tildacdn.com/tild3963-3837-4966-a465-353832343531/www_design_on_don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32" y="1027906"/>
            <a:ext cx="8249056" cy="54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1860696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400" b="1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достаточную прочность, надежность соединений отдельных </a:t>
            </a:r>
            <a:r>
              <a:rPr lang="ru-RU" sz="2400" b="1" dirty="0" smtClean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деталей</a:t>
            </a:r>
            <a:br>
              <a:rPr lang="ru-RU" sz="2400" b="1" dirty="0" smtClean="0">
                <a:solidFill>
                  <a:srgbClr val="646464"/>
                </a:solidFill>
                <a:latin typeface="Roboto"/>
                <a:ea typeface="+mn-ea"/>
                <a:cs typeface="+mn-cs"/>
              </a:rPr>
            </a:br>
            <a:r>
              <a:rPr lang="ru-RU" sz="2400" b="1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</a:br>
            <a:r>
              <a:rPr lang="ru-RU" sz="2400" b="1" dirty="0">
                <a:solidFill>
                  <a:srgbClr val="646464"/>
                </a:solidFill>
                <a:latin typeface="Roboto"/>
                <a:ea typeface="+mn-ea"/>
                <a:cs typeface="+mn-cs"/>
              </a:rPr>
              <a:t>возможность быстрого изменения формы оборудования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rs.mds.yandex.net/get-zen_doc/1581470/pub_5cec91f0958fa300b29ac5d7_5cec92417f585100b321b5e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45602"/>
            <a:ext cx="10880035" cy="54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571590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rgbClr val="646464"/>
                </a:solidFill>
                <a:latin typeface="Roboto"/>
              </a:rPr>
              <a:t>Чтобы продать товар, необходимо его показать покупателям, дать о нем определенную информацию, обеспечить свободный доступ и удобство выбора.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646464"/>
                </a:solidFill>
                <a:latin typeface="Roboto"/>
              </a:rPr>
              <a:t>Поэтому торговое оборудование должно обеспечивать максимальную площадь выкладки товаров и возможность дополнительного рекламного освещения, иметь наклонные полки, зеркала,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ценникодержатели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 и другие приспособления, которые выделяют достоинства товара.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3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184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SemiCondensed</vt:lpstr>
      <vt:lpstr>Calibri</vt:lpstr>
      <vt:lpstr>Calibri Light</vt:lpstr>
      <vt:lpstr>Roboto</vt:lpstr>
      <vt:lpstr>Times New Roman</vt:lpstr>
      <vt:lpstr>Тема Office</vt:lpstr>
      <vt:lpstr>Тема урока:  Правила эксплуатации торгового оборудования </vt:lpstr>
      <vt:lpstr>Задачи урока:</vt:lpstr>
      <vt:lpstr>Схема работы магазина</vt:lpstr>
      <vt:lpstr>Эксплуатационные требования направлены на создание максимальных удобств как для покупателей, так и для работников торговли. Они предусматривают: </vt:lpstr>
      <vt:lpstr>возможность оперативного пополнения запасов товара и хорошего его обзора</vt:lpstr>
      <vt:lpstr>удобство отбора товара покупателями</vt:lpstr>
      <vt:lpstr> обеспечение сохранности товаров </vt:lpstr>
      <vt:lpstr>достаточную прочность, надежность соединений отдельных деталей  возможность быстрого изменения формы оборудования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01</cp:lastModifiedBy>
  <cp:revision>8</cp:revision>
  <dcterms:created xsi:type="dcterms:W3CDTF">2020-10-04T11:21:40Z</dcterms:created>
  <dcterms:modified xsi:type="dcterms:W3CDTF">2020-12-14T13:33:55Z</dcterms:modified>
</cp:coreProperties>
</file>