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8" r:id="rId12"/>
    <p:sldId id="287" r:id="rId13"/>
    <p:sldId id="269" r:id="rId14"/>
    <p:sldId id="271" r:id="rId15"/>
    <p:sldId id="266" r:id="rId16"/>
    <p:sldId id="267" r:id="rId17"/>
    <p:sldId id="291" r:id="rId18"/>
    <p:sldId id="268" r:id="rId19"/>
    <p:sldId id="290" r:id="rId20"/>
    <p:sldId id="272" r:id="rId21"/>
    <p:sldId id="273" r:id="rId22"/>
    <p:sldId id="259" r:id="rId23"/>
    <p:sldId id="274" r:id="rId24"/>
    <p:sldId id="289" r:id="rId25"/>
    <p:sldId id="285" r:id="rId26"/>
    <p:sldId id="275" r:id="rId27"/>
    <p:sldId id="264" r:id="rId28"/>
    <p:sldId id="26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9" autoAdjust="0"/>
    <p:restoredTop sz="94660"/>
  </p:normalViewPr>
  <p:slideViewPr>
    <p:cSldViewPr>
      <p:cViewPr varScale="1">
        <p:scale>
          <a:sx n="69" d="100"/>
          <a:sy n="69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2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43D9C-6612-451D-9E19-A8AFCA6AA20A}" type="datetimeFigureOut">
              <a:rPr lang="ru-RU" smtClean="0"/>
              <a:pPr/>
              <a:t>08.03.17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E5B4E-D34F-47B4-8DC1-CC62D00661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5B4E-D34F-47B4-8DC1-CC62D006615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3CD46-9406-42FA-8ED9-FB468799D6D1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9B968-3C42-4D0A-8787-021B35D06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A5101-083A-42F2-95E6-21B7A9306450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CC34-24A3-4857-B42B-3A32D48BA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B3D8A-383C-4C1E-AFAA-786D79433C45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B2CC-3A72-4763-95EE-4AB0916F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2ECEF-2B73-4BEC-A4B1-8E522A6F3A55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D3606-0F7C-4477-A6B8-C5C50BD07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D4D7A-BD26-4E84-9D75-13D376E386D8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5C898-9EBB-4A81-9EFB-9B97339CAE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CA609-CAFA-4B30-A2D2-9FD4AC90E841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91077-3F27-45BB-AA21-06F82307D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7C534-C0B3-4370-8B96-67D770BA2A12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BFF9-57C3-4B58-A7FB-CFFCDF2E3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2C68-2F8C-4A05-9CB8-28B4F465FAFB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8D797-D1C4-4AEC-BA08-547677C65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8BEBE-706D-4F30-B084-8E11D13824A6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B0429-71DA-4425-8E2D-AA788CF8D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8E0D-6615-40CA-8DBB-32456DC65C62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B82D1-A437-4CC6-A3F4-BBAEC552D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78676-E6D2-4DB6-865B-A764571299A5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F3129-51FA-4E48-9E26-841871184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37285B-36C4-411D-8997-BC94604D9D80}" type="datetimeFigureOut">
              <a:rPr lang="ru-RU"/>
              <a:pPr>
                <a:defRPr/>
              </a:pPr>
              <a:t>08.03.17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2947EA-4F80-44E5-A80A-6BBAF2BA9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boots&amp;fp=0&amp;pos=7&amp;uinfo=ww-1349-wh-624-fw-1124-fh-448-pd-1&amp;rpt=simage&amp;family=yes&amp;img_url=http://upload.wikimedia.org/wikipedia/commons/thumb/9/96/Army-boots.jpg/220px-Army-boots.jpg" TargetMode="External"/><Relationship Id="rId2" Type="http://schemas.openxmlformats.org/officeDocument/2006/relationships/hyperlink" Target="http://images.yandex.ru/yandsearch?text=blouse&amp;fp=0&amp;pos=1&amp;uinfo=ww-1349-wh-624-fw-1124-fh-448-pd-1&amp;rpt=simage&amp;family=yes&amp;img_url=http://lipsticklifestyle.com/wp-content/uploads/hm-purple-blous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jacket&amp;fp=0&amp;pos=22&amp;uinfo=ww-1349-wh-624-fw-1124-fh-448-pd-1&amp;rpt=simage&amp;family=yes&amp;img_url=http://images.internetstores.de/products/salewa_aqua_m_red%5b1024x768%5d.JPG" TargetMode="External"/><Relationship Id="rId5" Type="http://schemas.openxmlformats.org/officeDocument/2006/relationships/hyperlink" Target="http://images.yandex.ru/yandsearch?text=dress&amp;fp=0&amp;pos=2&amp;uinfo=ww-1349-wh-624-fw-1124-fh-448-pd-1&amp;rpt=simage&amp;family=yes&amp;img_url=http://www.weddingo.co.uk/wp-content/uploads/2009/01/birdsong-dress.jpg" TargetMode="External"/><Relationship Id="rId4" Type="http://schemas.openxmlformats.org/officeDocument/2006/relationships/hyperlink" Target="http://images.yandex.ru/yandsearch?text=coat&amp;fp=0&amp;pos=3&amp;uinfo=ww-1349-wh-624-fw-1124-fh-448-pd-1&amp;rpt=simage&amp;family=yes&amp;img_url=http://woman-cafe.ru/wp-content/uploads/2012/02/zhenskie-polushubki.jpg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trousers&amp;fp=0&amp;pos=0&amp;uinfo=ww-1349-wh-624-fw-1124-fh-448-pd-1&amp;rpt=simage&amp;family=yes&amp;img_url=http://2.imimg.com/data2/VI/RA/MY-2939855/em_trousers_03-125x125.jpg" TargetMode="External"/><Relationship Id="rId3" Type="http://schemas.openxmlformats.org/officeDocument/2006/relationships/hyperlink" Target="http://images.yandex.ru/yandsearch?text=mittens&amp;fp=0&amp;pos=0&amp;uinfo=ww-1349-wh-624-fw-1124-fh-448-pd-1&amp;rpt=simage&amp;family=yes&amp;img_url=http://www.callingalldogs.com/ProductImages/toys/Mittens300.jpg" TargetMode="External"/><Relationship Id="rId7" Type="http://schemas.openxmlformats.org/officeDocument/2006/relationships/hyperlink" Target="http://images.yandex.ru/yandsearch?text=sweater&amp;fp=0&amp;pos=0&amp;uinfo=ww-1349-wh-624-fw-1124-fh-448-pd-1&amp;rpt=simage&amp;family=yes&amp;img_url=http://img1.exportersindia.com/product_images/bc-small/dir_19/558697/mens-sweater-01-256503.jpg" TargetMode="External"/><Relationship Id="rId2" Type="http://schemas.openxmlformats.org/officeDocument/2006/relationships/hyperlink" Target="http://images.yandex.ru/yandsearch?text=jeans&amp;fp=0&amp;pos=11&amp;uinfo=ww-1349-wh-624-fw-1124-fh-448-pd-1&amp;rpt=simage&amp;family=yes&amp;img_url=http://upload.wikimedia.org/wikipedia/commons/thumb/9/92/Denimjeans2.JPG/370px-Denimjeans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suit&amp;fp=0&amp;pos=3&amp;uinfo=ww-1349-wh-624-fw-1124-fh-448-pd-1&amp;rpt=simage&amp;family=yes&amp;img_url=http://odessa.link.ua/var/board_photo/272_96031_link.ua_pr.jpg" TargetMode="External"/><Relationship Id="rId5" Type="http://schemas.openxmlformats.org/officeDocument/2006/relationships/hyperlink" Target="http://images.yandex.ru/yandsearch?text=shoes&amp;fp=0&amp;pos=4&amp;uinfo=ww-1349-wh-624-fw-1124-fh-448-pd-1&amp;rpt=simage&amp;family=yes&amp;img_url=http://www.millionlooks.com/images/alexander_mcqueen_shoes.jpg" TargetMode="External"/><Relationship Id="rId4" Type="http://schemas.openxmlformats.org/officeDocument/2006/relationships/hyperlink" Target="http://images.yandex.ru/yandsearch?text=scarf&amp;fp=0&amp;pos=0&amp;uinfo=ww-1349-wh-624-fw-1124-fh-448-pd-1&amp;rpt=simage&amp;family=yes&amp;img_url=http://saat.bbs.tr/promosyon_tekstil/atki-imalat/atki-imalat04.jpg" TargetMode="External"/><Relationship Id="rId9" Type="http://schemas.openxmlformats.org/officeDocument/2006/relationships/hyperlink" Target="http://images.yandex.ru/yandsearch?text=t-shirt&amp;fp=0&amp;pos=9&amp;uinfo=ww-1349-wh-624-fw-1124-fh-448-pd-1&amp;rpt=simage&amp;family=yes&amp;img_url=http://www.2dayblog.com/images/digital_shirt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03848" y="476672"/>
            <a:ext cx="576064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Comic Sans MS" pitchFamily="66" charset="0"/>
              </a:rPr>
              <a:t>                </a:t>
            </a:r>
          </a:p>
          <a:p>
            <a:r>
              <a:rPr lang="ru-RU" sz="4000" b="1" dirty="0" smtClean="0">
                <a:latin typeface="Comic Sans MS" pitchFamily="66" charset="0"/>
              </a:rPr>
              <a:t>Урок Английского языка в 4 классе</a:t>
            </a:r>
          </a:p>
          <a:p>
            <a:r>
              <a:rPr lang="ru-RU" sz="4000" b="1" dirty="0" smtClean="0">
                <a:latin typeface="Comic Sans MS" pitchFamily="66" charset="0"/>
              </a:rPr>
              <a:t>УМК</a:t>
            </a:r>
            <a:r>
              <a:rPr lang="en-US" sz="4000" dirty="0" smtClean="0">
                <a:latin typeface="Comic Sans MS" pitchFamily="66" charset="0"/>
              </a:rPr>
              <a:t> “ </a:t>
            </a:r>
            <a:r>
              <a:rPr lang="en-US" sz="4000" b="1" dirty="0" smtClean="0">
                <a:latin typeface="Comic Sans MS" pitchFamily="66" charset="0"/>
              </a:rPr>
              <a:t>Enjoy English” </a:t>
            </a:r>
            <a:endParaRPr lang="ru-RU" sz="4000" b="1" dirty="0" smtClean="0">
              <a:latin typeface="Comic Sans MS" pitchFamily="66" charset="0"/>
            </a:endParaRPr>
          </a:p>
          <a:p>
            <a:endParaRPr lang="ru-RU" sz="2400" b="1" dirty="0" smtClean="0">
              <a:latin typeface="Comic Sans MS" pitchFamily="66" charset="0"/>
            </a:endParaRPr>
          </a:p>
          <a:p>
            <a:endParaRPr lang="ru-RU" sz="2400" b="1" dirty="0" smtClean="0">
              <a:latin typeface="Comic Sans MS" pitchFamily="66" charset="0"/>
            </a:endParaRPr>
          </a:p>
          <a:p>
            <a:endParaRPr lang="ru-RU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endParaRPr lang="en-US" sz="2400" b="1" dirty="0" smtClean="0">
              <a:latin typeface="Comic Sans MS" pitchFamily="66" charset="0"/>
            </a:endParaRPr>
          </a:p>
          <a:p>
            <a:r>
              <a:rPr lang="en-US" sz="2400" b="1" smtClean="0">
                <a:latin typeface="Comic Sans MS" pitchFamily="66" charset="0"/>
              </a:rPr>
              <a:t>   </a:t>
            </a:r>
            <a:endParaRPr lang="en-US" sz="2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0b0b81583dc22289c2ea0b0080829c6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018" y="382948"/>
            <a:ext cx="8183422" cy="614239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187624" y="620688"/>
            <a:ext cx="60486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2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THERE IS NO BAD WEATHER, THERE ARE ONLY BAD CLOTHES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(не бывает плохой погоды, бывает плохая одежда)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9144000" cy="6192688"/>
          </a:xfrm>
          <a:prstGeom prst="rect">
            <a:avLst/>
          </a:prstGeom>
        </p:spPr>
      </p:pic>
      <p:pic>
        <p:nvPicPr>
          <p:cNvPr id="7" name="Рисунок 6" descr="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/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Тема урока: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Clothes</a:t>
            </a:r>
            <a:b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Цель нашего урока:</a:t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04864"/>
            <a:ext cx="8208912" cy="4320480"/>
          </a:xfrm>
        </p:spPr>
        <p:txBody>
          <a:bodyPr/>
          <a:lstStyle/>
          <a:p>
            <a:pPr lvl="8">
              <a:buNone/>
            </a:pP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-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познакомиться с новыми словами обозначающими «одежду» </a:t>
            </a:r>
            <a:endParaRPr lang="en-US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lvl="8">
              <a:buNone/>
            </a:pP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-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научиться вести диалог между покупателем и продавцом в магазине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/>
            <a:endParaRPr lang="ru-RU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Comic Sans MS" pitchFamily="66" charset="0"/>
              </a:rPr>
              <a:t>Listen and read!</a:t>
            </a:r>
            <a:endParaRPr lang="ru-RU" sz="4800" b="1" dirty="0" smtClean="0">
              <a:latin typeface="Comic Sans MS" pitchFamily="66" charset="0"/>
            </a:endParaRPr>
          </a:p>
        </p:txBody>
      </p:sp>
      <p:pic>
        <p:nvPicPr>
          <p:cNvPr id="3" name="Содержимое 2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850" y="1328738"/>
            <a:ext cx="8242300" cy="4803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Comic Sans MS" pitchFamily="66" charset="0"/>
              </a:rPr>
              <a:t>Listen and read!</a:t>
            </a:r>
            <a:endParaRPr lang="ru-RU" b="1" smtClean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3"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  <a:r>
              <a:rPr lang="en-US" sz="5400" dirty="0" smtClean="0"/>
              <a:t>     </a:t>
            </a:r>
            <a:r>
              <a:rPr lang="en-US" sz="5400" b="1" dirty="0" smtClean="0">
                <a:latin typeface="Comic Sans MS" pitchFamily="66" charset="0"/>
              </a:rPr>
              <a:t>[⌠]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Shirt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t-shirt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shoes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shorts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latin typeface="Comic Sans MS" pitchFamily="66" charset="0"/>
              </a:rPr>
              <a:t> 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latin typeface="Comic Sans MS" pitchFamily="66" charset="0"/>
              </a:rPr>
              <a:t>  [е]  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red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help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dress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sweater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latin typeface="Comic Sans MS" pitchFamily="66" charset="0"/>
              </a:rPr>
              <a:t> 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400" b="1" dirty="0" smtClean="0">
                <a:latin typeface="Comic Sans MS" pitchFamily="66" charset="0"/>
              </a:rPr>
              <a:t>  [u:]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room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blue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boots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400" b="1" dirty="0" smtClean="0">
                <a:latin typeface="Comic Sans MS" pitchFamily="66" charset="0"/>
              </a:rPr>
              <a:t>shoes</a:t>
            </a:r>
            <a:endParaRPr lang="ru-RU" sz="54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800" b="1" dirty="0" smtClean="0">
                <a:latin typeface="Comic Sans MS" pitchFamily="66" charset="0"/>
              </a:rPr>
              <a:t>Clothes</a:t>
            </a:r>
            <a:endParaRPr lang="ru-RU" sz="4800" b="1" dirty="0" smtClean="0">
              <a:latin typeface="Comic Sans MS" pitchFamily="66" charset="0"/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292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b="1" smtClean="0">
                <a:latin typeface="Comic Sans MS" pitchFamily="66" charset="0"/>
              </a:rPr>
              <a:t>  blouse      boots          coat        </a:t>
            </a:r>
          </a:p>
          <a:p>
            <a:pPr>
              <a:buFont typeface="Arial" charset="0"/>
              <a:buNone/>
            </a:pPr>
            <a:endParaRPr lang="en-US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en-US" b="1" smtClean="0">
                <a:latin typeface="Comic Sans MS" pitchFamily="66" charset="0"/>
              </a:rPr>
              <a:t>dress       jacket      jeans   mittens</a:t>
            </a:r>
          </a:p>
          <a:p>
            <a:pPr>
              <a:buFont typeface="Arial" charset="0"/>
              <a:buNone/>
            </a:pPr>
            <a:endParaRPr lang="en-US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ru-RU" b="1" smtClean="0">
              <a:latin typeface="Comic Sans MS" pitchFamily="66" charset="0"/>
            </a:endParaRPr>
          </a:p>
        </p:txBody>
      </p:sp>
      <p:pic>
        <p:nvPicPr>
          <p:cNvPr id="15363" name="Picture 2" descr="F:\8646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785938"/>
            <a:ext cx="20383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F: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8" y="1785938"/>
            <a:ext cx="18573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F:\2014-Renkli-Bayan-Palto-Modeller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3" y="1785938"/>
            <a:ext cx="30638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F:\1340236216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4714875"/>
            <a:ext cx="18653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3" descr="F:\aqua_ptx_men_d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25" y="4643438"/>
            <a:ext cx="196215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5" descr="F:\джинсы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3" y="4643438"/>
            <a:ext cx="1143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6" descr="F:\Mittens30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3688" y="4714875"/>
            <a:ext cx="16430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3600" b="1" dirty="0" smtClean="0">
                <a:latin typeface="Comic Sans MS" pitchFamily="66" charset="0"/>
              </a:rPr>
              <a:t> scarf     shoes       suit </a:t>
            </a:r>
          </a:p>
          <a:p>
            <a:pPr>
              <a:buFont typeface="Arial" charset="0"/>
              <a:buNone/>
            </a:pPr>
            <a:endParaRPr lang="en-US" sz="36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sz="36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sz="36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en-US" sz="3600" b="1" dirty="0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en-US" sz="3600" b="1" dirty="0" smtClean="0">
                <a:latin typeface="Comic Sans MS" pitchFamily="66" charset="0"/>
              </a:rPr>
              <a:t>sweater    trousers   t-shirt </a:t>
            </a:r>
          </a:p>
          <a:p>
            <a:pPr>
              <a:buFont typeface="Arial" charset="0"/>
              <a:buNone/>
            </a:pPr>
            <a:r>
              <a:rPr lang="en-US" sz="3600" b="1" dirty="0" smtClean="0">
                <a:latin typeface="Comic Sans MS" pitchFamily="66" charset="0"/>
              </a:rPr>
              <a:t> </a:t>
            </a:r>
            <a:endParaRPr lang="ru-RU" sz="3600" b="1" dirty="0" smtClean="0">
              <a:latin typeface="Comic Sans MS" pitchFamily="66" charset="0"/>
            </a:endParaRPr>
          </a:p>
        </p:txBody>
      </p:sp>
      <p:pic>
        <p:nvPicPr>
          <p:cNvPr id="16386" name="Picture 3" descr="F:\if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071563"/>
            <a:ext cx="15716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 descr="F:\jjjj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50" y="1071563"/>
            <a:ext cx="19050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7" descr="F:\1537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3" y="1000125"/>
            <a:ext cx="1714500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 descr="F:\131528444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428625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0" descr="F:\86-trousers-cleanin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75" y="4286250"/>
            <a:ext cx="1795463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2" descr="F:\FBE7879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3" y="4286250"/>
            <a:ext cx="207962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1152128"/>
          </a:xfrm>
        </p:spPr>
        <p:txBody>
          <a:bodyPr/>
          <a:lstStyle/>
          <a:p>
            <a:pPr algn="l"/>
            <a:r>
              <a:rPr lang="en-US" sz="3600" b="1" dirty="0" smtClean="0">
                <a:latin typeface="Comic Sans MS" pitchFamily="66" charset="0"/>
              </a:rPr>
              <a:t>  raincoat     trainers      shorts</a:t>
            </a:r>
            <a:endParaRPr lang="ru-RU" sz="3600" b="1" dirty="0">
              <a:latin typeface="Comic Sans MS" pitchFamily="66" charset="0"/>
            </a:endParaRPr>
          </a:p>
        </p:txBody>
      </p:sp>
      <p:pic>
        <p:nvPicPr>
          <p:cNvPr id="4" name="Picture 7" descr="10928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2060848"/>
            <a:ext cx="273630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крос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060848"/>
            <a:ext cx="2520280" cy="2808312"/>
          </a:xfrm>
          <a:prstGeom prst="rect">
            <a:avLst/>
          </a:prstGeom>
          <a:noFill/>
        </p:spPr>
      </p:pic>
      <p:pic>
        <p:nvPicPr>
          <p:cNvPr id="6" name="Picture 5" descr="шорт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060848"/>
            <a:ext cx="252028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latin typeface="Comic Sans MS" pitchFamily="66" charset="0"/>
              </a:rPr>
              <a:t>Let’s do ex.1 page 85</a:t>
            </a:r>
            <a:endParaRPr lang="ru-RU" sz="4000" b="1" smtClean="0">
              <a:latin typeface="Comic Sans MS" pitchFamily="66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5400" b="1" smtClean="0">
                <a:solidFill>
                  <a:srgbClr val="FF0000"/>
                </a:solidFill>
                <a:latin typeface="Comic Sans MS" pitchFamily="66" charset="0"/>
              </a:rPr>
              <a:t>Example: </a:t>
            </a:r>
            <a:r>
              <a:rPr lang="en-US" sz="5400" b="1" smtClean="0">
                <a:latin typeface="Comic Sans MS" pitchFamily="66" charset="0"/>
              </a:rPr>
              <a:t>She has got a scarf in the shop.</a:t>
            </a:r>
            <a:endParaRPr lang="ru-RU" sz="5400" b="1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 pitchFamily="66" charset="0"/>
              </a:rPr>
              <a:t>The Song </a:t>
            </a:r>
            <a:r>
              <a:rPr lang="en-US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 pitchFamily="66" charset="0"/>
              </a:rPr>
              <a:t>“</a:t>
            </a:r>
            <a:r>
              <a:rPr lang="en-US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 pitchFamily="66" charset="0"/>
              </a:rPr>
              <a:t>Clap your hands</a:t>
            </a:r>
            <a:endParaRPr lang="ru-RU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b="1" dirty="0">
                <a:latin typeface="Comic Sans MS" pitchFamily="66" charset="0"/>
              </a:rPr>
              <a:t>1. Clap your </a:t>
            </a:r>
            <a:r>
              <a:rPr lang="en-US" sz="2800" b="1" dirty="0" smtClean="0">
                <a:latin typeface="Comic Sans MS" pitchFamily="66" charset="0"/>
              </a:rPr>
              <a:t>hands,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clap </a:t>
            </a:r>
            <a:r>
              <a:rPr lang="en-US" sz="2800" b="1" dirty="0">
                <a:latin typeface="Comic Sans MS" pitchFamily="66" charset="0"/>
              </a:rPr>
              <a:t>your hands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>
                <a:latin typeface="Comic Sans MS" pitchFamily="66" charset="0"/>
              </a:rPr>
              <a:t>    Listen to the music and clap </a:t>
            </a:r>
            <a:r>
              <a:rPr lang="en-US" sz="2800" b="1" dirty="0">
                <a:latin typeface="Comic Sans MS" pitchFamily="66" charset="0"/>
              </a:rPr>
              <a:t>your </a:t>
            </a:r>
            <a:r>
              <a:rPr lang="en-US" sz="2800" b="1" dirty="0" smtClean="0">
                <a:latin typeface="Comic Sans MS" pitchFamily="66" charset="0"/>
              </a:rPr>
              <a:t>hands</a:t>
            </a:r>
          </a:p>
          <a:p>
            <a:pPr>
              <a:lnSpc>
                <a:spcPct val="90000"/>
              </a:lnSpc>
              <a:buNone/>
            </a:pPr>
            <a:endParaRPr lang="en-US" sz="2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>
                <a:latin typeface="Comic Sans MS" pitchFamily="66" charset="0"/>
              </a:rPr>
              <a:t>2. Stamp your feet, stamp </a:t>
            </a:r>
            <a:r>
              <a:rPr lang="en-US" sz="2800" b="1" dirty="0">
                <a:latin typeface="Comic Sans MS" pitchFamily="66" charset="0"/>
              </a:rPr>
              <a:t>your feet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   Listen </a:t>
            </a:r>
            <a:r>
              <a:rPr lang="en-US" sz="2800" b="1" dirty="0">
                <a:latin typeface="Comic Sans MS" pitchFamily="66" charset="0"/>
              </a:rPr>
              <a:t>to the music </a:t>
            </a:r>
            <a:r>
              <a:rPr lang="en-US" sz="2800" b="1" dirty="0" smtClean="0">
                <a:latin typeface="Comic Sans MS" pitchFamily="66" charset="0"/>
              </a:rPr>
              <a:t>and </a:t>
            </a:r>
            <a:r>
              <a:rPr lang="en-US" sz="2800" b="1" dirty="0">
                <a:latin typeface="Comic Sans MS" pitchFamily="66" charset="0"/>
              </a:rPr>
              <a:t>stamp your </a:t>
            </a:r>
            <a:r>
              <a:rPr lang="en-US" sz="2800" b="1" dirty="0" smtClean="0">
                <a:latin typeface="Comic Sans MS" pitchFamily="66" charset="0"/>
              </a:rPr>
              <a:t>feet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latin typeface="Comic Sans MS" pitchFamily="66" charset="0"/>
              </a:rPr>
              <a:t>3. Turn around, turn around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>
                <a:latin typeface="Comic Sans MS" pitchFamily="66" charset="0"/>
              </a:rPr>
              <a:t>    Listen </a:t>
            </a:r>
            <a:r>
              <a:rPr lang="en-US" sz="2800" b="1" dirty="0">
                <a:latin typeface="Comic Sans MS" pitchFamily="66" charset="0"/>
              </a:rPr>
              <a:t>to the music </a:t>
            </a:r>
            <a:r>
              <a:rPr lang="en-US" sz="2800" b="1" dirty="0" smtClean="0">
                <a:latin typeface="Comic Sans MS" pitchFamily="66" charset="0"/>
              </a:rPr>
              <a:t>and </a:t>
            </a:r>
            <a:r>
              <a:rPr lang="en-US" b="1" dirty="0">
                <a:latin typeface="Comic Sans MS" pitchFamily="66" charset="0"/>
              </a:rPr>
              <a:t>turn </a:t>
            </a:r>
            <a:r>
              <a:rPr lang="en-US" b="1" dirty="0" smtClean="0">
                <a:latin typeface="Comic Sans MS" pitchFamily="66" charset="0"/>
              </a:rPr>
              <a:t>around</a:t>
            </a:r>
          </a:p>
          <a:p>
            <a:pPr>
              <a:lnSpc>
                <a:spcPct val="90000"/>
              </a:lnSpc>
              <a:buNone/>
            </a:pPr>
            <a:endParaRPr lang="en-US" b="1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b="1" dirty="0" smtClean="0">
                <a:latin typeface="Comic Sans MS" pitchFamily="66" charset="0"/>
              </a:rPr>
              <a:t>4. </a:t>
            </a:r>
            <a:r>
              <a:rPr lang="en-US" sz="2800" b="1" dirty="0" smtClean="0">
                <a:latin typeface="Comic Sans MS" pitchFamily="66" charset="0"/>
              </a:rPr>
              <a:t>Jump up high,</a:t>
            </a:r>
            <a:r>
              <a:rPr lang="en-US" sz="2800" b="1" dirty="0">
                <a:latin typeface="Comic Sans MS" pitchFamily="66" charset="0"/>
              </a:rPr>
              <a:t> </a:t>
            </a:r>
            <a:r>
              <a:rPr lang="en-US" sz="2800" b="1" dirty="0" smtClean="0">
                <a:latin typeface="Comic Sans MS" pitchFamily="66" charset="0"/>
              </a:rPr>
              <a:t>jump </a:t>
            </a:r>
            <a:r>
              <a:rPr lang="en-US" sz="2800" b="1" dirty="0">
                <a:latin typeface="Comic Sans MS" pitchFamily="66" charset="0"/>
              </a:rPr>
              <a:t>up high</a:t>
            </a:r>
            <a:r>
              <a:rPr lang="en-US" sz="2800" b="1" dirty="0" smtClean="0">
                <a:latin typeface="Comic Sans MS" pitchFamily="66" charset="0"/>
              </a:rPr>
              <a:t> </a:t>
            </a:r>
            <a:endParaRPr lang="en-US" sz="2800" b="1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</a:t>
            </a:r>
            <a:r>
              <a:rPr lang="en-US" sz="2800" b="1" dirty="0">
                <a:latin typeface="Comic Sans MS" pitchFamily="66" charset="0"/>
              </a:rPr>
              <a:t>Listen to the music </a:t>
            </a:r>
            <a:r>
              <a:rPr lang="en-US" sz="2800" b="1" dirty="0" smtClean="0">
                <a:latin typeface="Comic Sans MS" pitchFamily="66" charset="0"/>
              </a:rPr>
              <a:t>and </a:t>
            </a:r>
            <a:r>
              <a:rPr lang="en-US" sz="2800" b="1" dirty="0">
                <a:latin typeface="Comic Sans MS" pitchFamily="66" charset="0"/>
              </a:rPr>
              <a:t>jump up high </a:t>
            </a:r>
            <a:endParaRPr lang="ru-RU" sz="2800" dirty="0"/>
          </a:p>
        </p:txBody>
      </p:sp>
      <p:pic>
        <p:nvPicPr>
          <p:cNvPr id="4" name="Picture 8" descr="dance2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2745" y="2907593"/>
            <a:ext cx="3528392" cy="212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85864" cy="252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4"/>
          <p:cNvGrpSpPr>
            <a:grpSpLocks/>
          </p:cNvGrpSpPr>
          <p:nvPr/>
        </p:nvGrpSpPr>
        <p:grpSpPr bwMode="auto">
          <a:xfrm>
            <a:off x="251520" y="332656"/>
            <a:ext cx="8280920" cy="3960440"/>
            <a:chOff x="1292337" y="188006"/>
            <a:chExt cx="7479532" cy="3873672"/>
          </a:xfrm>
        </p:grpSpPr>
        <p:sp>
          <p:nvSpPr>
            <p:cNvPr id="13" name="Выноска-облако 12"/>
            <p:cNvSpPr/>
            <p:nvPr/>
          </p:nvSpPr>
          <p:spPr>
            <a:xfrm flipH="1">
              <a:off x="1292337" y="188006"/>
              <a:ext cx="5723466" cy="3873672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TextBox 3"/>
            <p:cNvSpPr txBox="1">
              <a:spLocks noChangeArrowheads="1"/>
            </p:cNvSpPr>
            <p:nvPr/>
          </p:nvSpPr>
          <p:spPr bwMode="auto">
            <a:xfrm>
              <a:off x="1487455" y="1103601"/>
              <a:ext cx="7284414" cy="11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sunny?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Comic Sans MS" pitchFamily="66" charset="0"/>
              </a:rPr>
              <a:t>Name the clothes in alphabetical order.</a:t>
            </a:r>
            <a:endParaRPr lang="ru-RU" sz="4800" b="1" dirty="0" smtClean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Blouse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Boots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Coat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Dress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Jacket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Jeans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Mittens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Raincoat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Scarf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Shoes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Suit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Sweater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Trousers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200" b="1" dirty="0" smtClean="0">
                <a:latin typeface="Comic Sans MS" pitchFamily="66" charset="0"/>
              </a:rPr>
              <a:t>T – shirt</a:t>
            </a:r>
            <a:endParaRPr lang="ru-RU" sz="52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0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1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latin typeface="Comic Sans MS" pitchFamily="66" charset="0"/>
              </a:rPr>
              <a:t>Read dialogue. Pay attention to these phrases.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to suit anybody – </a:t>
            </a:r>
            <a:r>
              <a:rPr lang="ru-RU" b="1" dirty="0" smtClean="0">
                <a:latin typeface="Comic Sans MS" pitchFamily="66" charset="0"/>
              </a:rPr>
              <a:t>устраивать кого – либо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size – </a:t>
            </a:r>
            <a:r>
              <a:rPr lang="ru-RU" b="1" dirty="0" smtClean="0">
                <a:latin typeface="Comic Sans MS" pitchFamily="66" charset="0"/>
              </a:rPr>
              <a:t>размер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pound – </a:t>
            </a:r>
            <a:r>
              <a:rPr lang="ru-RU" b="1" dirty="0" smtClean="0">
                <a:latin typeface="Comic Sans MS" pitchFamily="66" charset="0"/>
              </a:rPr>
              <a:t>фунт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to show –</a:t>
            </a:r>
            <a:r>
              <a:rPr lang="ru-RU" b="1" dirty="0" smtClean="0">
                <a:latin typeface="Comic Sans MS" pitchFamily="66" charset="0"/>
              </a:rPr>
              <a:t> показать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how much is it –</a:t>
            </a:r>
            <a:r>
              <a:rPr lang="ru-RU" b="1" dirty="0" smtClean="0">
                <a:latin typeface="Comic Sans MS" pitchFamily="66" charset="0"/>
              </a:rPr>
              <a:t>сколько стоит?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48072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latin typeface="Comic Sans MS" pitchFamily="66" charset="0"/>
                <a:ea typeface="Verdana" pitchFamily="34" charset="0"/>
                <a:cs typeface="Verdana" pitchFamily="34" charset="0"/>
              </a:rPr>
              <a:t>Use these phrases.</a:t>
            </a:r>
            <a:endParaRPr lang="ru-RU" sz="4800" b="1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1285875"/>
            <a:ext cx="9144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Can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I help you?</a:t>
            </a:r>
            <a:endParaRPr lang="ru-RU" sz="4000" b="1" dirty="0">
              <a:latin typeface="Comic Sans MS" pitchFamily="66" charset="0"/>
            </a:endParaRPr>
          </a:p>
          <a:p>
            <a:pPr eaLnBrk="0" hangingPunct="0"/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Here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you are.</a:t>
            </a:r>
            <a:endParaRPr lang="ru-RU" sz="4000" b="1" dirty="0">
              <a:latin typeface="Comic Sans MS" pitchFamily="66" charset="0"/>
            </a:endParaRPr>
          </a:p>
          <a:p>
            <a:pPr eaLnBrk="0" hangingPunct="0"/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Anything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else!</a:t>
            </a:r>
            <a:endParaRPr lang="ru-RU" sz="4000" b="1" dirty="0">
              <a:latin typeface="Comic Sans MS" pitchFamily="66" charset="0"/>
            </a:endParaRPr>
          </a:p>
          <a:p>
            <a:pPr eaLnBrk="0" hangingPunct="0"/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How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much is it?</a:t>
            </a:r>
            <a:endParaRPr lang="ru-RU" sz="4000" b="1" dirty="0">
              <a:latin typeface="Comic Sans MS" pitchFamily="66" charset="0"/>
            </a:endParaRPr>
          </a:p>
          <a:p>
            <a:pPr eaLnBrk="0" hangingPunct="0"/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I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would like to pay/to buy.</a:t>
            </a:r>
            <a:endParaRPr lang="ru-RU" sz="4000" b="1" dirty="0">
              <a:latin typeface="Comic Sans MS" pitchFamily="66" charset="0"/>
            </a:endParaRPr>
          </a:p>
          <a:p>
            <a:pPr eaLnBrk="0" hangingPunct="0"/>
            <a:r>
              <a:rPr lang="en-US" sz="4000" b="1" dirty="0" smtClean="0">
                <a:latin typeface="Comic Sans MS" pitchFamily="66" charset="0"/>
                <a:cs typeface="Times New Roman" pitchFamily="18" charset="0"/>
              </a:rPr>
              <a:t> No </a:t>
            </a:r>
            <a:r>
              <a:rPr lang="en-US" sz="4000" b="1" dirty="0">
                <a:latin typeface="Comic Sans MS" pitchFamily="66" charset="0"/>
                <a:cs typeface="Times New Roman" pitchFamily="18" charset="0"/>
              </a:rPr>
              <a:t>that is all</a:t>
            </a:r>
            <a:r>
              <a:rPr lang="ru-RU" sz="4000" b="1" dirty="0">
                <a:latin typeface="Comic Sans MS" pitchFamily="66" charset="0"/>
                <a:cs typeface="Times New Roman" pitchFamily="18" charset="0"/>
              </a:rPr>
              <a:t>.</a:t>
            </a:r>
            <a:endParaRPr lang="ru-RU" sz="4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Example:</a:t>
            </a:r>
            <a:endParaRPr lang="ru-RU" sz="6000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572125"/>
          </a:xfrm>
        </p:spPr>
        <p:txBody>
          <a:bodyPr rtlCol="0">
            <a:normAutofit fontScale="85000" lnSpcReduction="2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Hello!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Hello!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Can I help you?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I would like to buy a t – shirt.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What colour?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Yellow, please.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Does it suit me?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It looks very good.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How much is it?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10 pounds.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Anything else?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No, thank you. That is all. Here you are.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Thank you!</a:t>
            </a:r>
            <a:endParaRPr lang="ru-RU" sz="2000" b="1" dirty="0" smtClean="0">
              <a:latin typeface="Comic Sans MS" pitchFamily="66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>
                <a:latin typeface="Comic Sans MS" pitchFamily="66" charset="0"/>
              </a:rPr>
              <a:t>Good bye!</a:t>
            </a:r>
            <a:endParaRPr lang="ru-RU" sz="2000" b="1" dirty="0" smtClean="0">
              <a:latin typeface="Comic Sans MS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Comic Sans MS" pitchFamily="66" charset="0"/>
              </a:rPr>
              <a:t>Homework</a:t>
            </a:r>
            <a:endParaRPr lang="ru-RU" sz="4800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latin typeface="Comic Sans MS" pitchFamily="66" charset="0"/>
              </a:rPr>
              <a:t>   </a:t>
            </a:r>
            <a:r>
              <a:rPr lang="en-US" b="1" dirty="0" smtClean="0">
                <a:latin typeface="Comic Sans MS" pitchFamily="66" charset="0"/>
              </a:rPr>
              <a:t>In your Student’s Book:</a:t>
            </a:r>
          </a:p>
          <a:p>
            <a:pPr>
              <a:buNone/>
            </a:pPr>
            <a:r>
              <a:rPr lang="en-US" b="1" dirty="0" smtClean="0">
                <a:latin typeface="Comic Sans MS" pitchFamily="66" charset="0"/>
              </a:rPr>
              <a:t>  - ex.1 p.96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- ex.2 p. 96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 - Learn new words “Clothes”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332656"/>
            <a:ext cx="6429400" cy="6048672"/>
          </a:xfrm>
        </p:spPr>
        <p:txBody>
          <a:bodyPr/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Рефлексия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-понял весь материал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-понял , не весь материал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-не понял ничего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</a:br>
            <a:endParaRPr lang="ru-RU" sz="4000" dirty="0">
              <a:latin typeface="Comic Sans MS" pitchFamily="66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899592" y="3214686"/>
            <a:ext cx="1180008" cy="1150418"/>
          </a:xfrm>
          <a:prstGeom prst="smileyFace">
            <a:avLst>
              <a:gd name="adj" fmla="val 1219"/>
            </a:avLst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971600" y="4500570"/>
            <a:ext cx="1108000" cy="1160678"/>
          </a:xfrm>
          <a:prstGeom prst="smileyFace">
            <a:avLst>
              <a:gd name="adj" fmla="val -4653"/>
            </a:avLst>
          </a:prstGeom>
          <a:solidFill>
            <a:srgbClr val="7030A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899592" y="1844824"/>
            <a:ext cx="1159892" cy="1159892"/>
          </a:xfrm>
          <a:prstGeom prst="smileyFace">
            <a:avLst>
              <a:gd name="adj" fmla="val 3350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en-US" sz="7200" b="1" dirty="0" smtClean="0">
                <a:latin typeface="Comic Sans MS" pitchFamily="66" charset="0"/>
              </a:rPr>
              <a:t>Thank you for lesson!</a:t>
            </a:r>
          </a:p>
          <a:p>
            <a:pPr algn="ctr">
              <a:buFont typeface="Arial" charset="0"/>
              <a:buNone/>
            </a:pPr>
            <a:r>
              <a:rPr lang="en-US" sz="7200" b="1" dirty="0" smtClean="0">
                <a:latin typeface="Comic Sans MS" pitchFamily="66" charset="0"/>
              </a:rPr>
              <a:t>Good bye!</a:t>
            </a:r>
            <a:endParaRPr lang="ru-RU" sz="72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Comic Sans MS" pitchFamily="66" charset="0"/>
              </a:rPr>
              <a:t>Используемые ресурсы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images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yandex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>
                <a:hlinkClick r:id="rId2"/>
              </a:rPr>
              <a:t>/</a:t>
            </a:r>
            <a:r>
              <a:rPr lang="en-US" u="sng" dirty="0" err="1" smtClean="0">
                <a:hlinkClick r:id="rId2"/>
              </a:rPr>
              <a:t>yandsearch</a:t>
            </a:r>
            <a:r>
              <a:rPr lang="ru-RU" u="sng" dirty="0" smtClean="0">
                <a:hlinkClick r:id="rId2"/>
              </a:rPr>
              <a:t>?</a:t>
            </a:r>
            <a:r>
              <a:rPr lang="en-US" u="sng" dirty="0" smtClean="0">
                <a:hlinkClick r:id="rId2"/>
              </a:rPr>
              <a:t>text</a:t>
            </a:r>
            <a:r>
              <a:rPr lang="ru-RU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blouse</a:t>
            </a:r>
            <a:r>
              <a:rPr lang="ru-RU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fp</a:t>
            </a:r>
            <a:r>
              <a:rPr lang="ru-RU" u="sng" dirty="0" smtClean="0">
                <a:hlinkClick r:id="rId2"/>
              </a:rPr>
              <a:t>=0&amp;</a:t>
            </a:r>
            <a:r>
              <a:rPr lang="en-US" u="sng" dirty="0" smtClean="0">
                <a:hlinkClick r:id="rId2"/>
              </a:rPr>
              <a:t>pos</a:t>
            </a:r>
            <a:r>
              <a:rPr lang="ru-RU" u="sng" dirty="0" smtClean="0">
                <a:hlinkClick r:id="rId2"/>
              </a:rPr>
              <a:t>=1&amp;</a:t>
            </a:r>
            <a:r>
              <a:rPr lang="en-US" u="sng" dirty="0" err="1" smtClean="0">
                <a:hlinkClick r:id="rId2"/>
              </a:rPr>
              <a:t>uinfo</a:t>
            </a:r>
            <a:r>
              <a:rPr lang="ru-RU" u="sng" dirty="0" smtClean="0">
                <a:hlinkClick r:id="rId2"/>
              </a:rPr>
              <a:t>=</a:t>
            </a:r>
            <a:r>
              <a:rPr lang="en-US" u="sng" dirty="0" err="1" smtClean="0">
                <a:hlinkClick r:id="rId2"/>
              </a:rPr>
              <a:t>ww</a:t>
            </a:r>
            <a:r>
              <a:rPr lang="ru-RU" u="sng" dirty="0" smtClean="0">
                <a:hlinkClick r:id="rId2"/>
              </a:rPr>
              <a:t>-1349-</a:t>
            </a:r>
            <a:r>
              <a:rPr lang="en-US" u="sng" dirty="0" err="1" smtClean="0">
                <a:hlinkClick r:id="rId2"/>
              </a:rPr>
              <a:t>wh</a:t>
            </a:r>
            <a:r>
              <a:rPr lang="ru-RU" u="sng" dirty="0" smtClean="0">
                <a:hlinkClick r:id="rId2"/>
              </a:rPr>
              <a:t>-624-</a:t>
            </a:r>
            <a:r>
              <a:rPr lang="en-US" u="sng" dirty="0" err="1" smtClean="0">
                <a:hlinkClick r:id="rId2"/>
              </a:rPr>
              <a:t>fw</a:t>
            </a:r>
            <a:r>
              <a:rPr lang="ru-RU" u="sng" dirty="0" smtClean="0">
                <a:hlinkClick r:id="rId2"/>
              </a:rPr>
              <a:t>-1124-</a:t>
            </a:r>
            <a:r>
              <a:rPr lang="en-US" u="sng" dirty="0" err="1" smtClean="0">
                <a:hlinkClick r:id="rId2"/>
              </a:rPr>
              <a:t>fh</a:t>
            </a:r>
            <a:r>
              <a:rPr lang="ru-RU" u="sng" dirty="0" smtClean="0">
                <a:hlinkClick r:id="rId2"/>
              </a:rPr>
              <a:t>-448-</a:t>
            </a:r>
            <a:r>
              <a:rPr lang="en-US" u="sng" dirty="0" smtClean="0">
                <a:hlinkClick r:id="rId2"/>
              </a:rPr>
              <a:t>pd</a:t>
            </a:r>
            <a:r>
              <a:rPr lang="ru-RU" u="sng" dirty="0" smtClean="0">
                <a:hlinkClick r:id="rId2"/>
              </a:rPr>
              <a:t>-1&amp;</a:t>
            </a:r>
            <a:r>
              <a:rPr lang="en-US" u="sng" dirty="0" smtClean="0">
                <a:hlinkClick r:id="rId2"/>
              </a:rPr>
              <a:t>rpt</a:t>
            </a:r>
            <a:r>
              <a:rPr lang="ru-RU" u="sng" dirty="0" smtClean="0">
                <a:hlinkClick r:id="rId2"/>
              </a:rPr>
              <a:t>=</a:t>
            </a:r>
            <a:r>
              <a:rPr lang="en-US" u="sng" dirty="0" err="1" smtClean="0">
                <a:hlinkClick r:id="rId2"/>
              </a:rPr>
              <a:t>simage</a:t>
            </a:r>
            <a:r>
              <a:rPr lang="ru-RU" u="sng" dirty="0" smtClean="0">
                <a:hlinkClick r:id="rId2"/>
              </a:rPr>
              <a:t>&amp;</a:t>
            </a:r>
            <a:r>
              <a:rPr lang="en-US" u="sng" dirty="0" smtClean="0">
                <a:hlinkClick r:id="rId2"/>
              </a:rPr>
              <a:t>family</a:t>
            </a:r>
            <a:r>
              <a:rPr lang="ru-RU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yes</a:t>
            </a:r>
            <a:r>
              <a:rPr lang="ru-RU" u="sng" dirty="0" smtClean="0">
                <a:hlinkClick r:id="rId2"/>
              </a:rPr>
              <a:t>&amp;</a:t>
            </a:r>
            <a:r>
              <a:rPr lang="en-US" u="sng" dirty="0" err="1" smtClean="0">
                <a:hlinkClick r:id="rId2"/>
              </a:rPr>
              <a:t>img</a:t>
            </a:r>
            <a:r>
              <a:rPr lang="ru-RU" u="sng" dirty="0" smtClean="0">
                <a:hlinkClick r:id="rId2"/>
              </a:rPr>
              <a:t>_</a:t>
            </a:r>
            <a:r>
              <a:rPr lang="en-US" u="sng" dirty="0" err="1" smtClean="0">
                <a:hlinkClick r:id="rId2"/>
              </a:rPr>
              <a:t>url</a:t>
            </a:r>
            <a:r>
              <a:rPr lang="ru-RU" u="sng" dirty="0" smtClean="0">
                <a:hlinkClick r:id="rId2"/>
              </a:rPr>
              <a:t>=</a:t>
            </a:r>
            <a:r>
              <a:rPr lang="en-US" u="sng" dirty="0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%3</a:t>
            </a:r>
            <a:r>
              <a:rPr lang="en-US" u="sng" dirty="0" smtClean="0">
                <a:hlinkClick r:id="rId2"/>
              </a:rPr>
              <a:t>A</a:t>
            </a:r>
            <a:r>
              <a:rPr lang="ru-RU" u="sng" dirty="0" smtClean="0">
                <a:hlinkClick r:id="rId2"/>
              </a:rPr>
              <a:t>%2</a:t>
            </a:r>
            <a:r>
              <a:rPr lang="en-US" u="sng" dirty="0" smtClean="0">
                <a:hlinkClick r:id="rId2"/>
              </a:rPr>
              <a:t>F</a:t>
            </a:r>
            <a:r>
              <a:rPr lang="ru-RU" u="sng" dirty="0" smtClean="0">
                <a:hlinkClick r:id="rId2"/>
              </a:rPr>
              <a:t>%2</a:t>
            </a:r>
            <a:r>
              <a:rPr lang="en-US" u="sng" dirty="0" err="1" smtClean="0">
                <a:hlinkClick r:id="rId2"/>
              </a:rPr>
              <a:t>Flipsticklifestyle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com</a:t>
            </a:r>
            <a:r>
              <a:rPr lang="ru-RU" u="sng" dirty="0" smtClean="0">
                <a:hlinkClick r:id="rId2"/>
              </a:rPr>
              <a:t>%2</a:t>
            </a:r>
            <a:r>
              <a:rPr lang="en-US" u="sng" dirty="0" err="1" smtClean="0">
                <a:hlinkClick r:id="rId2"/>
              </a:rPr>
              <a:t>Fwp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content</a:t>
            </a:r>
            <a:r>
              <a:rPr lang="ru-RU" u="sng" dirty="0" smtClean="0">
                <a:hlinkClick r:id="rId2"/>
              </a:rPr>
              <a:t>%2</a:t>
            </a:r>
            <a:r>
              <a:rPr lang="en-US" u="sng" dirty="0" err="1" smtClean="0">
                <a:hlinkClick r:id="rId2"/>
              </a:rPr>
              <a:t>Fuploads</a:t>
            </a:r>
            <a:r>
              <a:rPr lang="ru-RU" u="sng" dirty="0" smtClean="0">
                <a:hlinkClick r:id="rId2"/>
              </a:rPr>
              <a:t>%2</a:t>
            </a:r>
            <a:r>
              <a:rPr lang="en-US" u="sng" dirty="0" err="1" smtClean="0">
                <a:hlinkClick r:id="rId2"/>
              </a:rPr>
              <a:t>Fhm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purple</a:t>
            </a:r>
            <a:r>
              <a:rPr lang="ru-RU" u="sng" dirty="0" smtClean="0">
                <a:hlinkClick r:id="rId2"/>
              </a:rPr>
              <a:t>-</a:t>
            </a:r>
            <a:r>
              <a:rPr lang="en-US" u="sng" dirty="0" smtClean="0">
                <a:hlinkClick r:id="rId2"/>
              </a:rPr>
              <a:t>blouse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jpg</a:t>
            </a:r>
            <a:r>
              <a:rPr lang="ru-RU" dirty="0" smtClean="0"/>
              <a:t> блузка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smtClean="0">
                <a:hlinkClick r:id="rId3"/>
              </a:rPr>
              <a:t>http://images.yandex.ru/yandsearch?text=boots&amp;fp=0&amp;pos=7&amp;uinfo=ww-1349-wh-624-fw-1124-fh-448-pd-1&amp;rpt=simage&amp;family=yes&amp;img_url=http%3A%2F%2Fupload.wikimedia.org%2Fwikipedia%2Fcommons%2Fthumb%2F9%2F96%2FArmy-boots.jpg%2F220px-Army-boots.jpg</a:t>
            </a:r>
            <a:r>
              <a:rPr lang="ru-RU" dirty="0" smtClean="0"/>
              <a:t> ботинки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>
                <a:hlinkClick r:id="rId4"/>
              </a:rPr>
              <a:t>http</a:t>
            </a:r>
            <a:r>
              <a:rPr lang="ru-RU" u="sng" dirty="0" smtClean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images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yandex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ru</a:t>
            </a:r>
            <a:r>
              <a:rPr lang="ru-RU" u="sng" dirty="0" smtClean="0">
                <a:hlinkClick r:id="rId4"/>
              </a:rPr>
              <a:t>/</a:t>
            </a:r>
            <a:r>
              <a:rPr lang="en-US" u="sng" dirty="0" err="1" smtClean="0">
                <a:hlinkClick r:id="rId4"/>
              </a:rPr>
              <a:t>yandsearch</a:t>
            </a:r>
            <a:r>
              <a:rPr lang="ru-RU" u="sng" dirty="0" smtClean="0">
                <a:hlinkClick r:id="rId4"/>
              </a:rPr>
              <a:t>?</a:t>
            </a:r>
            <a:r>
              <a:rPr lang="en-US" u="sng" dirty="0" smtClean="0">
                <a:hlinkClick r:id="rId4"/>
              </a:rPr>
              <a:t>text</a:t>
            </a:r>
            <a:r>
              <a:rPr lang="ru-RU" u="sng" dirty="0" smtClean="0">
                <a:hlinkClick r:id="rId4"/>
              </a:rPr>
              <a:t>=</a:t>
            </a:r>
            <a:r>
              <a:rPr lang="en-US" u="sng" dirty="0" smtClean="0">
                <a:hlinkClick r:id="rId4"/>
              </a:rPr>
              <a:t>coat</a:t>
            </a:r>
            <a:r>
              <a:rPr lang="ru-RU" u="sng" dirty="0" smtClean="0">
                <a:hlinkClick r:id="rId4"/>
              </a:rPr>
              <a:t>&amp;</a:t>
            </a:r>
            <a:r>
              <a:rPr lang="en-US" u="sng" dirty="0" err="1" smtClean="0">
                <a:hlinkClick r:id="rId4"/>
              </a:rPr>
              <a:t>fp</a:t>
            </a:r>
            <a:r>
              <a:rPr lang="ru-RU" u="sng" dirty="0" smtClean="0">
                <a:hlinkClick r:id="rId4"/>
              </a:rPr>
              <a:t>=0&amp;</a:t>
            </a:r>
            <a:r>
              <a:rPr lang="en-US" u="sng" dirty="0" smtClean="0">
                <a:hlinkClick r:id="rId4"/>
              </a:rPr>
              <a:t>pos</a:t>
            </a:r>
            <a:r>
              <a:rPr lang="ru-RU" u="sng" dirty="0" smtClean="0">
                <a:hlinkClick r:id="rId4"/>
              </a:rPr>
              <a:t>=3&amp;</a:t>
            </a:r>
            <a:r>
              <a:rPr lang="en-US" u="sng" dirty="0" err="1" smtClean="0">
                <a:hlinkClick r:id="rId4"/>
              </a:rPr>
              <a:t>uinfo</a:t>
            </a:r>
            <a:r>
              <a:rPr lang="ru-RU" u="sng" dirty="0" smtClean="0">
                <a:hlinkClick r:id="rId4"/>
              </a:rPr>
              <a:t>=</a:t>
            </a:r>
            <a:r>
              <a:rPr lang="en-US" u="sng" dirty="0" err="1" smtClean="0">
                <a:hlinkClick r:id="rId4"/>
              </a:rPr>
              <a:t>ww</a:t>
            </a:r>
            <a:r>
              <a:rPr lang="ru-RU" u="sng" dirty="0" smtClean="0">
                <a:hlinkClick r:id="rId4"/>
              </a:rPr>
              <a:t>-1349-</a:t>
            </a:r>
            <a:r>
              <a:rPr lang="en-US" u="sng" dirty="0" err="1" smtClean="0">
                <a:hlinkClick r:id="rId4"/>
              </a:rPr>
              <a:t>wh</a:t>
            </a:r>
            <a:r>
              <a:rPr lang="ru-RU" u="sng" dirty="0" smtClean="0">
                <a:hlinkClick r:id="rId4"/>
              </a:rPr>
              <a:t>-624-</a:t>
            </a:r>
            <a:r>
              <a:rPr lang="en-US" u="sng" dirty="0" err="1" smtClean="0">
                <a:hlinkClick r:id="rId4"/>
              </a:rPr>
              <a:t>fw</a:t>
            </a:r>
            <a:r>
              <a:rPr lang="ru-RU" u="sng" dirty="0" smtClean="0">
                <a:hlinkClick r:id="rId4"/>
              </a:rPr>
              <a:t>-1124-</a:t>
            </a:r>
            <a:r>
              <a:rPr lang="en-US" u="sng" dirty="0" err="1" smtClean="0">
                <a:hlinkClick r:id="rId4"/>
              </a:rPr>
              <a:t>fh</a:t>
            </a:r>
            <a:r>
              <a:rPr lang="ru-RU" u="sng" dirty="0" smtClean="0">
                <a:hlinkClick r:id="rId4"/>
              </a:rPr>
              <a:t>-448-</a:t>
            </a:r>
            <a:r>
              <a:rPr lang="en-US" u="sng" dirty="0" smtClean="0">
                <a:hlinkClick r:id="rId4"/>
              </a:rPr>
              <a:t>pd</a:t>
            </a:r>
            <a:r>
              <a:rPr lang="ru-RU" u="sng" dirty="0" smtClean="0">
                <a:hlinkClick r:id="rId4"/>
              </a:rPr>
              <a:t>-1&amp;</a:t>
            </a:r>
            <a:r>
              <a:rPr lang="en-US" u="sng" dirty="0" smtClean="0">
                <a:hlinkClick r:id="rId4"/>
              </a:rPr>
              <a:t>rpt</a:t>
            </a:r>
            <a:r>
              <a:rPr lang="ru-RU" u="sng" dirty="0" smtClean="0">
                <a:hlinkClick r:id="rId4"/>
              </a:rPr>
              <a:t>=</a:t>
            </a:r>
            <a:r>
              <a:rPr lang="en-US" u="sng" dirty="0" err="1" smtClean="0">
                <a:hlinkClick r:id="rId4"/>
              </a:rPr>
              <a:t>simage</a:t>
            </a:r>
            <a:r>
              <a:rPr lang="ru-RU" u="sng" dirty="0" smtClean="0">
                <a:hlinkClick r:id="rId4"/>
              </a:rPr>
              <a:t>&amp;</a:t>
            </a:r>
            <a:r>
              <a:rPr lang="en-US" u="sng" dirty="0" smtClean="0">
                <a:hlinkClick r:id="rId4"/>
              </a:rPr>
              <a:t>family</a:t>
            </a:r>
            <a:r>
              <a:rPr lang="ru-RU" u="sng" dirty="0" smtClean="0">
                <a:hlinkClick r:id="rId4"/>
              </a:rPr>
              <a:t>=</a:t>
            </a:r>
            <a:r>
              <a:rPr lang="en-US" u="sng" dirty="0" smtClean="0">
                <a:hlinkClick r:id="rId4"/>
              </a:rPr>
              <a:t>yes</a:t>
            </a:r>
            <a:r>
              <a:rPr lang="ru-RU" u="sng" dirty="0" smtClean="0">
                <a:hlinkClick r:id="rId4"/>
              </a:rPr>
              <a:t>&amp;</a:t>
            </a:r>
            <a:r>
              <a:rPr lang="en-US" u="sng" dirty="0" err="1" smtClean="0">
                <a:hlinkClick r:id="rId4"/>
              </a:rPr>
              <a:t>img</a:t>
            </a:r>
            <a:r>
              <a:rPr lang="ru-RU" u="sng" dirty="0" smtClean="0">
                <a:hlinkClick r:id="rId4"/>
              </a:rPr>
              <a:t>_</a:t>
            </a:r>
            <a:r>
              <a:rPr lang="en-US" u="sng" dirty="0" err="1" smtClean="0">
                <a:hlinkClick r:id="rId4"/>
              </a:rPr>
              <a:t>url</a:t>
            </a:r>
            <a:r>
              <a:rPr lang="ru-RU" u="sng" dirty="0" smtClean="0">
                <a:hlinkClick r:id="rId4"/>
              </a:rPr>
              <a:t>=</a:t>
            </a:r>
            <a:r>
              <a:rPr lang="en-US" u="sng" dirty="0" smtClean="0">
                <a:hlinkClick r:id="rId4"/>
              </a:rPr>
              <a:t>http</a:t>
            </a:r>
            <a:r>
              <a:rPr lang="ru-RU" u="sng" dirty="0" smtClean="0">
                <a:hlinkClick r:id="rId4"/>
              </a:rPr>
              <a:t>%3</a:t>
            </a:r>
            <a:r>
              <a:rPr lang="en-US" u="sng" dirty="0" smtClean="0">
                <a:hlinkClick r:id="rId4"/>
              </a:rPr>
              <a:t>A</a:t>
            </a:r>
            <a:r>
              <a:rPr lang="ru-RU" u="sng" dirty="0" smtClean="0">
                <a:hlinkClick r:id="rId4"/>
              </a:rPr>
              <a:t>%2</a:t>
            </a:r>
            <a:r>
              <a:rPr lang="en-US" u="sng" dirty="0" smtClean="0">
                <a:hlinkClick r:id="rId4"/>
              </a:rPr>
              <a:t>F</a:t>
            </a:r>
            <a:r>
              <a:rPr lang="ru-RU" u="sng" dirty="0" smtClean="0">
                <a:hlinkClick r:id="rId4"/>
              </a:rPr>
              <a:t>%2</a:t>
            </a:r>
            <a:r>
              <a:rPr lang="en-US" u="sng" dirty="0" err="1" smtClean="0">
                <a:hlinkClick r:id="rId4"/>
              </a:rPr>
              <a:t>Fwoman</a:t>
            </a:r>
            <a:r>
              <a:rPr lang="ru-RU" u="sng" dirty="0" smtClean="0">
                <a:hlinkClick r:id="rId4"/>
              </a:rPr>
              <a:t>-</a:t>
            </a:r>
            <a:r>
              <a:rPr lang="en-US" u="sng" dirty="0" smtClean="0">
                <a:hlinkClick r:id="rId4"/>
              </a:rPr>
              <a:t>cafe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err="1" smtClean="0">
                <a:hlinkClick r:id="rId4"/>
              </a:rPr>
              <a:t>ru</a:t>
            </a:r>
            <a:r>
              <a:rPr lang="ru-RU" u="sng" dirty="0" smtClean="0">
                <a:hlinkClick r:id="rId4"/>
              </a:rPr>
              <a:t>%2</a:t>
            </a:r>
            <a:r>
              <a:rPr lang="en-US" u="sng" dirty="0" err="1" smtClean="0">
                <a:hlinkClick r:id="rId4"/>
              </a:rPr>
              <a:t>Fwp</a:t>
            </a:r>
            <a:r>
              <a:rPr lang="ru-RU" u="sng" dirty="0" smtClean="0">
                <a:hlinkClick r:id="rId4"/>
              </a:rPr>
              <a:t>-</a:t>
            </a:r>
            <a:r>
              <a:rPr lang="en-US" u="sng" dirty="0" smtClean="0">
                <a:hlinkClick r:id="rId4"/>
              </a:rPr>
              <a:t>content</a:t>
            </a:r>
            <a:r>
              <a:rPr lang="ru-RU" u="sng" dirty="0" smtClean="0">
                <a:hlinkClick r:id="rId4"/>
              </a:rPr>
              <a:t>%2</a:t>
            </a:r>
            <a:r>
              <a:rPr lang="en-US" u="sng" dirty="0" err="1" smtClean="0">
                <a:hlinkClick r:id="rId4"/>
              </a:rPr>
              <a:t>Fuploads</a:t>
            </a:r>
            <a:r>
              <a:rPr lang="ru-RU" u="sng" dirty="0" smtClean="0">
                <a:hlinkClick r:id="rId4"/>
              </a:rPr>
              <a:t>%2</a:t>
            </a:r>
            <a:r>
              <a:rPr lang="en-US" u="sng" dirty="0" smtClean="0">
                <a:hlinkClick r:id="rId4"/>
              </a:rPr>
              <a:t>F</a:t>
            </a:r>
            <a:r>
              <a:rPr lang="ru-RU" u="sng" dirty="0" smtClean="0">
                <a:hlinkClick r:id="rId4"/>
              </a:rPr>
              <a:t>2012%2</a:t>
            </a:r>
            <a:r>
              <a:rPr lang="en-US" u="sng" dirty="0" smtClean="0">
                <a:hlinkClick r:id="rId4"/>
              </a:rPr>
              <a:t>F</a:t>
            </a:r>
            <a:r>
              <a:rPr lang="ru-RU" u="sng" dirty="0" smtClean="0">
                <a:hlinkClick r:id="rId4"/>
              </a:rPr>
              <a:t>02%2</a:t>
            </a:r>
            <a:r>
              <a:rPr lang="en-US" u="sng" dirty="0" err="1" smtClean="0">
                <a:hlinkClick r:id="rId4"/>
              </a:rPr>
              <a:t>Fzhenskie</a:t>
            </a:r>
            <a:r>
              <a:rPr lang="ru-RU" u="sng" dirty="0" smtClean="0">
                <a:hlinkClick r:id="rId4"/>
              </a:rPr>
              <a:t>-</a:t>
            </a:r>
            <a:r>
              <a:rPr lang="en-US" u="sng" dirty="0" err="1" smtClean="0">
                <a:hlinkClick r:id="rId4"/>
              </a:rPr>
              <a:t>polushubki</a:t>
            </a:r>
            <a:r>
              <a:rPr lang="ru-RU" u="sng" dirty="0" smtClean="0">
                <a:hlinkClick r:id="rId4"/>
              </a:rPr>
              <a:t>.</a:t>
            </a:r>
            <a:r>
              <a:rPr lang="en-US" u="sng" dirty="0" smtClean="0">
                <a:hlinkClick r:id="rId4"/>
              </a:rPr>
              <a:t>jpg</a:t>
            </a:r>
            <a:r>
              <a:rPr lang="ru-RU" dirty="0" smtClean="0"/>
              <a:t> плащ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>
                <a:hlinkClick r:id="rId5"/>
              </a:rPr>
              <a:t>http</a:t>
            </a:r>
            <a:r>
              <a:rPr lang="ru-RU" u="sng" dirty="0" smtClean="0">
                <a:hlinkClick r:id="rId5"/>
              </a:rPr>
              <a:t>://</a:t>
            </a:r>
            <a:r>
              <a:rPr lang="en-US" u="sng" dirty="0" smtClean="0">
                <a:hlinkClick r:id="rId5"/>
              </a:rPr>
              <a:t>images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err="1" smtClean="0">
                <a:hlinkClick r:id="rId5"/>
              </a:rPr>
              <a:t>yandex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err="1" smtClean="0">
                <a:hlinkClick r:id="rId5"/>
              </a:rPr>
              <a:t>ru</a:t>
            </a:r>
            <a:r>
              <a:rPr lang="ru-RU" u="sng" dirty="0" smtClean="0">
                <a:hlinkClick r:id="rId5"/>
              </a:rPr>
              <a:t>/</a:t>
            </a:r>
            <a:r>
              <a:rPr lang="en-US" u="sng" dirty="0" err="1" smtClean="0">
                <a:hlinkClick r:id="rId5"/>
              </a:rPr>
              <a:t>yandsearch</a:t>
            </a:r>
            <a:r>
              <a:rPr lang="ru-RU" u="sng" dirty="0" smtClean="0">
                <a:hlinkClick r:id="rId5"/>
              </a:rPr>
              <a:t>?</a:t>
            </a:r>
            <a:r>
              <a:rPr lang="en-US" u="sng" dirty="0" smtClean="0">
                <a:hlinkClick r:id="rId5"/>
              </a:rPr>
              <a:t>text</a:t>
            </a:r>
            <a:r>
              <a:rPr lang="ru-RU" u="sng" dirty="0" smtClean="0">
                <a:hlinkClick r:id="rId5"/>
              </a:rPr>
              <a:t>=</a:t>
            </a:r>
            <a:r>
              <a:rPr lang="en-US" u="sng" dirty="0" smtClean="0">
                <a:hlinkClick r:id="rId5"/>
              </a:rPr>
              <a:t>dress</a:t>
            </a:r>
            <a:r>
              <a:rPr lang="ru-RU" u="sng" dirty="0" smtClean="0">
                <a:hlinkClick r:id="rId5"/>
              </a:rPr>
              <a:t>&amp;</a:t>
            </a:r>
            <a:r>
              <a:rPr lang="en-US" u="sng" dirty="0" err="1" smtClean="0">
                <a:hlinkClick r:id="rId5"/>
              </a:rPr>
              <a:t>fp</a:t>
            </a:r>
            <a:r>
              <a:rPr lang="ru-RU" u="sng" dirty="0" smtClean="0">
                <a:hlinkClick r:id="rId5"/>
              </a:rPr>
              <a:t>=0&amp;</a:t>
            </a:r>
            <a:r>
              <a:rPr lang="en-US" u="sng" dirty="0" smtClean="0">
                <a:hlinkClick r:id="rId5"/>
              </a:rPr>
              <a:t>pos</a:t>
            </a:r>
            <a:r>
              <a:rPr lang="ru-RU" u="sng" dirty="0" smtClean="0">
                <a:hlinkClick r:id="rId5"/>
              </a:rPr>
              <a:t>=2&amp;</a:t>
            </a:r>
            <a:r>
              <a:rPr lang="en-US" u="sng" dirty="0" err="1" smtClean="0">
                <a:hlinkClick r:id="rId5"/>
              </a:rPr>
              <a:t>uinfo</a:t>
            </a:r>
            <a:r>
              <a:rPr lang="ru-RU" u="sng" dirty="0" smtClean="0">
                <a:hlinkClick r:id="rId5"/>
              </a:rPr>
              <a:t>=</a:t>
            </a:r>
            <a:r>
              <a:rPr lang="en-US" u="sng" dirty="0" err="1" smtClean="0">
                <a:hlinkClick r:id="rId5"/>
              </a:rPr>
              <a:t>ww</a:t>
            </a:r>
            <a:r>
              <a:rPr lang="ru-RU" u="sng" dirty="0" smtClean="0">
                <a:hlinkClick r:id="rId5"/>
              </a:rPr>
              <a:t>-1349-</a:t>
            </a:r>
            <a:r>
              <a:rPr lang="en-US" u="sng" dirty="0" err="1" smtClean="0">
                <a:hlinkClick r:id="rId5"/>
              </a:rPr>
              <a:t>wh</a:t>
            </a:r>
            <a:r>
              <a:rPr lang="ru-RU" u="sng" dirty="0" smtClean="0">
                <a:hlinkClick r:id="rId5"/>
              </a:rPr>
              <a:t>-624-</a:t>
            </a:r>
            <a:r>
              <a:rPr lang="en-US" u="sng" dirty="0" err="1" smtClean="0">
                <a:hlinkClick r:id="rId5"/>
              </a:rPr>
              <a:t>fw</a:t>
            </a:r>
            <a:r>
              <a:rPr lang="ru-RU" u="sng" dirty="0" smtClean="0">
                <a:hlinkClick r:id="rId5"/>
              </a:rPr>
              <a:t>-1124-</a:t>
            </a:r>
            <a:r>
              <a:rPr lang="en-US" u="sng" dirty="0" err="1" smtClean="0">
                <a:hlinkClick r:id="rId5"/>
              </a:rPr>
              <a:t>fh</a:t>
            </a:r>
            <a:r>
              <a:rPr lang="ru-RU" u="sng" dirty="0" smtClean="0">
                <a:hlinkClick r:id="rId5"/>
              </a:rPr>
              <a:t>-448-</a:t>
            </a:r>
            <a:r>
              <a:rPr lang="en-US" u="sng" dirty="0" smtClean="0">
                <a:hlinkClick r:id="rId5"/>
              </a:rPr>
              <a:t>pd</a:t>
            </a:r>
            <a:r>
              <a:rPr lang="ru-RU" u="sng" dirty="0" smtClean="0">
                <a:hlinkClick r:id="rId5"/>
              </a:rPr>
              <a:t>-1&amp;</a:t>
            </a:r>
            <a:r>
              <a:rPr lang="en-US" u="sng" dirty="0" smtClean="0">
                <a:hlinkClick r:id="rId5"/>
              </a:rPr>
              <a:t>rpt</a:t>
            </a:r>
            <a:r>
              <a:rPr lang="ru-RU" u="sng" dirty="0" smtClean="0">
                <a:hlinkClick r:id="rId5"/>
              </a:rPr>
              <a:t>=</a:t>
            </a:r>
            <a:r>
              <a:rPr lang="en-US" u="sng" dirty="0" err="1" smtClean="0">
                <a:hlinkClick r:id="rId5"/>
              </a:rPr>
              <a:t>simage</a:t>
            </a:r>
            <a:r>
              <a:rPr lang="ru-RU" u="sng" dirty="0" smtClean="0">
                <a:hlinkClick r:id="rId5"/>
              </a:rPr>
              <a:t>&amp;</a:t>
            </a:r>
            <a:r>
              <a:rPr lang="en-US" u="sng" dirty="0" smtClean="0">
                <a:hlinkClick r:id="rId5"/>
              </a:rPr>
              <a:t>family</a:t>
            </a:r>
            <a:r>
              <a:rPr lang="ru-RU" u="sng" dirty="0" smtClean="0">
                <a:hlinkClick r:id="rId5"/>
              </a:rPr>
              <a:t>=</a:t>
            </a:r>
            <a:r>
              <a:rPr lang="en-US" u="sng" dirty="0" smtClean="0">
                <a:hlinkClick r:id="rId5"/>
              </a:rPr>
              <a:t>yes</a:t>
            </a:r>
            <a:r>
              <a:rPr lang="ru-RU" u="sng" dirty="0" smtClean="0">
                <a:hlinkClick r:id="rId5"/>
              </a:rPr>
              <a:t>&amp;</a:t>
            </a:r>
            <a:r>
              <a:rPr lang="en-US" u="sng" dirty="0" err="1" smtClean="0">
                <a:hlinkClick r:id="rId5"/>
              </a:rPr>
              <a:t>img</a:t>
            </a:r>
            <a:r>
              <a:rPr lang="ru-RU" u="sng" dirty="0" smtClean="0">
                <a:hlinkClick r:id="rId5"/>
              </a:rPr>
              <a:t>_</a:t>
            </a:r>
            <a:r>
              <a:rPr lang="en-US" u="sng" dirty="0" err="1" smtClean="0">
                <a:hlinkClick r:id="rId5"/>
              </a:rPr>
              <a:t>url</a:t>
            </a:r>
            <a:r>
              <a:rPr lang="ru-RU" u="sng" dirty="0" smtClean="0">
                <a:hlinkClick r:id="rId5"/>
              </a:rPr>
              <a:t>=</a:t>
            </a:r>
            <a:r>
              <a:rPr lang="en-US" u="sng" dirty="0" smtClean="0">
                <a:hlinkClick r:id="rId5"/>
              </a:rPr>
              <a:t>http</a:t>
            </a:r>
            <a:r>
              <a:rPr lang="ru-RU" u="sng" dirty="0" smtClean="0">
                <a:hlinkClick r:id="rId5"/>
              </a:rPr>
              <a:t>%3</a:t>
            </a:r>
            <a:r>
              <a:rPr lang="en-US" u="sng" dirty="0" smtClean="0">
                <a:hlinkClick r:id="rId5"/>
              </a:rPr>
              <a:t>A</a:t>
            </a:r>
            <a:r>
              <a:rPr lang="ru-RU" u="sng" dirty="0" smtClean="0">
                <a:hlinkClick r:id="rId5"/>
              </a:rPr>
              <a:t>%2</a:t>
            </a:r>
            <a:r>
              <a:rPr lang="en-US" u="sng" dirty="0" smtClean="0">
                <a:hlinkClick r:id="rId5"/>
              </a:rPr>
              <a:t>F</a:t>
            </a:r>
            <a:r>
              <a:rPr lang="ru-RU" u="sng" dirty="0" smtClean="0">
                <a:hlinkClick r:id="rId5"/>
              </a:rPr>
              <a:t>%2</a:t>
            </a:r>
            <a:r>
              <a:rPr lang="en-US" u="sng" dirty="0" err="1" smtClean="0">
                <a:hlinkClick r:id="rId5"/>
              </a:rPr>
              <a:t>Fwww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err="1" smtClean="0">
                <a:hlinkClick r:id="rId5"/>
              </a:rPr>
              <a:t>weddingo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smtClean="0">
                <a:hlinkClick r:id="rId5"/>
              </a:rPr>
              <a:t>co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err="1" smtClean="0">
                <a:hlinkClick r:id="rId5"/>
              </a:rPr>
              <a:t>uk</a:t>
            </a:r>
            <a:r>
              <a:rPr lang="ru-RU" u="sng" dirty="0" smtClean="0">
                <a:hlinkClick r:id="rId5"/>
              </a:rPr>
              <a:t>%2</a:t>
            </a:r>
            <a:r>
              <a:rPr lang="en-US" u="sng" dirty="0" err="1" smtClean="0">
                <a:hlinkClick r:id="rId5"/>
              </a:rPr>
              <a:t>Fwp</a:t>
            </a:r>
            <a:r>
              <a:rPr lang="ru-RU" u="sng" dirty="0" smtClean="0">
                <a:hlinkClick r:id="rId5"/>
              </a:rPr>
              <a:t>-</a:t>
            </a:r>
            <a:r>
              <a:rPr lang="en-US" u="sng" dirty="0" smtClean="0">
                <a:hlinkClick r:id="rId5"/>
              </a:rPr>
              <a:t>content</a:t>
            </a:r>
            <a:r>
              <a:rPr lang="ru-RU" u="sng" dirty="0" smtClean="0">
                <a:hlinkClick r:id="rId5"/>
              </a:rPr>
              <a:t>%2</a:t>
            </a:r>
            <a:r>
              <a:rPr lang="en-US" u="sng" dirty="0" err="1" smtClean="0">
                <a:hlinkClick r:id="rId5"/>
              </a:rPr>
              <a:t>Fuploads</a:t>
            </a:r>
            <a:r>
              <a:rPr lang="ru-RU" u="sng" dirty="0" smtClean="0">
                <a:hlinkClick r:id="rId5"/>
              </a:rPr>
              <a:t>%2</a:t>
            </a:r>
            <a:r>
              <a:rPr lang="en-US" u="sng" dirty="0" smtClean="0">
                <a:hlinkClick r:id="rId5"/>
              </a:rPr>
              <a:t>F</a:t>
            </a:r>
            <a:r>
              <a:rPr lang="ru-RU" u="sng" dirty="0" smtClean="0">
                <a:hlinkClick r:id="rId5"/>
              </a:rPr>
              <a:t>2009%2</a:t>
            </a:r>
            <a:r>
              <a:rPr lang="en-US" u="sng" dirty="0" smtClean="0">
                <a:hlinkClick r:id="rId5"/>
              </a:rPr>
              <a:t>F</a:t>
            </a:r>
            <a:r>
              <a:rPr lang="ru-RU" u="sng" dirty="0" smtClean="0">
                <a:hlinkClick r:id="rId5"/>
              </a:rPr>
              <a:t>01%2</a:t>
            </a:r>
            <a:r>
              <a:rPr lang="en-US" u="sng" dirty="0" err="1" smtClean="0">
                <a:hlinkClick r:id="rId5"/>
              </a:rPr>
              <a:t>Fbirdsong</a:t>
            </a:r>
            <a:r>
              <a:rPr lang="ru-RU" u="sng" dirty="0" smtClean="0">
                <a:hlinkClick r:id="rId5"/>
              </a:rPr>
              <a:t>-</a:t>
            </a:r>
            <a:r>
              <a:rPr lang="en-US" u="sng" dirty="0" smtClean="0">
                <a:hlinkClick r:id="rId5"/>
              </a:rPr>
              <a:t>dress</a:t>
            </a:r>
            <a:r>
              <a:rPr lang="ru-RU" u="sng" dirty="0" smtClean="0">
                <a:hlinkClick r:id="rId5"/>
              </a:rPr>
              <a:t>.</a:t>
            </a:r>
            <a:r>
              <a:rPr lang="en-US" u="sng" dirty="0" smtClean="0">
                <a:hlinkClick r:id="rId5"/>
              </a:rPr>
              <a:t>jpg</a:t>
            </a:r>
            <a:r>
              <a:rPr lang="ru-RU" dirty="0" smtClean="0"/>
              <a:t> платье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smtClean="0">
                <a:hlinkClick r:id="rId6"/>
              </a:rPr>
              <a:t>http</a:t>
            </a:r>
            <a:r>
              <a:rPr lang="ru-RU" u="sng" dirty="0" smtClean="0">
                <a:hlinkClick r:id="rId6"/>
              </a:rPr>
              <a:t>://</a:t>
            </a:r>
            <a:r>
              <a:rPr lang="en-US" u="sng" dirty="0" smtClean="0">
                <a:hlinkClick r:id="rId6"/>
              </a:rPr>
              <a:t>images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err="1" smtClean="0">
                <a:hlinkClick r:id="rId6"/>
              </a:rPr>
              <a:t>yandex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err="1" smtClean="0">
                <a:hlinkClick r:id="rId6"/>
              </a:rPr>
              <a:t>ru</a:t>
            </a:r>
            <a:r>
              <a:rPr lang="ru-RU" u="sng" dirty="0" smtClean="0">
                <a:hlinkClick r:id="rId6"/>
              </a:rPr>
              <a:t>/</a:t>
            </a:r>
            <a:r>
              <a:rPr lang="en-US" u="sng" dirty="0" err="1" smtClean="0">
                <a:hlinkClick r:id="rId6"/>
              </a:rPr>
              <a:t>yandsearch</a:t>
            </a:r>
            <a:r>
              <a:rPr lang="ru-RU" u="sng" dirty="0" smtClean="0">
                <a:hlinkClick r:id="rId6"/>
              </a:rPr>
              <a:t>?</a:t>
            </a:r>
            <a:r>
              <a:rPr lang="en-US" u="sng" dirty="0" smtClean="0">
                <a:hlinkClick r:id="rId6"/>
              </a:rPr>
              <a:t>text</a:t>
            </a:r>
            <a:r>
              <a:rPr lang="ru-RU" u="sng" dirty="0" smtClean="0">
                <a:hlinkClick r:id="rId6"/>
              </a:rPr>
              <a:t>=</a:t>
            </a:r>
            <a:r>
              <a:rPr lang="en-US" u="sng" dirty="0" smtClean="0">
                <a:hlinkClick r:id="rId6"/>
              </a:rPr>
              <a:t>jacket</a:t>
            </a:r>
            <a:r>
              <a:rPr lang="ru-RU" u="sng" dirty="0" smtClean="0">
                <a:hlinkClick r:id="rId6"/>
              </a:rPr>
              <a:t>&amp;</a:t>
            </a:r>
            <a:r>
              <a:rPr lang="en-US" u="sng" dirty="0" err="1" smtClean="0">
                <a:hlinkClick r:id="rId6"/>
              </a:rPr>
              <a:t>fp</a:t>
            </a:r>
            <a:r>
              <a:rPr lang="ru-RU" u="sng" dirty="0" smtClean="0">
                <a:hlinkClick r:id="rId6"/>
              </a:rPr>
              <a:t>=0&amp;</a:t>
            </a:r>
            <a:r>
              <a:rPr lang="en-US" u="sng" dirty="0" smtClean="0">
                <a:hlinkClick r:id="rId6"/>
              </a:rPr>
              <a:t>pos</a:t>
            </a:r>
            <a:r>
              <a:rPr lang="ru-RU" u="sng" dirty="0" smtClean="0">
                <a:hlinkClick r:id="rId6"/>
              </a:rPr>
              <a:t>=22&amp;</a:t>
            </a:r>
            <a:r>
              <a:rPr lang="en-US" u="sng" dirty="0" err="1" smtClean="0">
                <a:hlinkClick r:id="rId6"/>
              </a:rPr>
              <a:t>uinfo</a:t>
            </a:r>
            <a:r>
              <a:rPr lang="ru-RU" u="sng" dirty="0" smtClean="0">
                <a:hlinkClick r:id="rId6"/>
              </a:rPr>
              <a:t>=</a:t>
            </a:r>
            <a:r>
              <a:rPr lang="en-US" u="sng" dirty="0" err="1" smtClean="0">
                <a:hlinkClick r:id="rId6"/>
              </a:rPr>
              <a:t>ww</a:t>
            </a:r>
            <a:r>
              <a:rPr lang="ru-RU" u="sng" dirty="0" smtClean="0">
                <a:hlinkClick r:id="rId6"/>
              </a:rPr>
              <a:t>-1349-</a:t>
            </a:r>
            <a:r>
              <a:rPr lang="en-US" u="sng" dirty="0" err="1" smtClean="0">
                <a:hlinkClick r:id="rId6"/>
              </a:rPr>
              <a:t>wh</a:t>
            </a:r>
            <a:r>
              <a:rPr lang="ru-RU" u="sng" dirty="0" smtClean="0">
                <a:hlinkClick r:id="rId6"/>
              </a:rPr>
              <a:t>-624-</a:t>
            </a:r>
            <a:r>
              <a:rPr lang="en-US" u="sng" dirty="0" err="1" smtClean="0">
                <a:hlinkClick r:id="rId6"/>
              </a:rPr>
              <a:t>fw</a:t>
            </a:r>
            <a:r>
              <a:rPr lang="ru-RU" u="sng" dirty="0" smtClean="0">
                <a:hlinkClick r:id="rId6"/>
              </a:rPr>
              <a:t>-1124-</a:t>
            </a:r>
            <a:r>
              <a:rPr lang="en-US" u="sng" dirty="0" err="1" smtClean="0">
                <a:hlinkClick r:id="rId6"/>
              </a:rPr>
              <a:t>fh</a:t>
            </a:r>
            <a:r>
              <a:rPr lang="ru-RU" u="sng" dirty="0" smtClean="0">
                <a:hlinkClick r:id="rId6"/>
              </a:rPr>
              <a:t>-448-</a:t>
            </a:r>
            <a:r>
              <a:rPr lang="en-US" u="sng" dirty="0" smtClean="0">
                <a:hlinkClick r:id="rId6"/>
              </a:rPr>
              <a:t>pd</a:t>
            </a:r>
            <a:r>
              <a:rPr lang="ru-RU" u="sng" dirty="0" smtClean="0">
                <a:hlinkClick r:id="rId6"/>
              </a:rPr>
              <a:t>-1&amp;</a:t>
            </a:r>
            <a:r>
              <a:rPr lang="en-US" u="sng" dirty="0" smtClean="0">
                <a:hlinkClick r:id="rId6"/>
              </a:rPr>
              <a:t>rpt</a:t>
            </a:r>
            <a:r>
              <a:rPr lang="ru-RU" u="sng" dirty="0" smtClean="0">
                <a:hlinkClick r:id="rId6"/>
              </a:rPr>
              <a:t>=</a:t>
            </a:r>
            <a:r>
              <a:rPr lang="en-US" u="sng" dirty="0" err="1" smtClean="0">
                <a:hlinkClick r:id="rId6"/>
              </a:rPr>
              <a:t>simage</a:t>
            </a:r>
            <a:r>
              <a:rPr lang="ru-RU" u="sng" dirty="0" smtClean="0">
                <a:hlinkClick r:id="rId6"/>
              </a:rPr>
              <a:t>&amp;</a:t>
            </a:r>
            <a:r>
              <a:rPr lang="en-US" u="sng" dirty="0" smtClean="0">
                <a:hlinkClick r:id="rId6"/>
              </a:rPr>
              <a:t>family</a:t>
            </a:r>
            <a:r>
              <a:rPr lang="ru-RU" u="sng" dirty="0" smtClean="0">
                <a:hlinkClick r:id="rId6"/>
              </a:rPr>
              <a:t>=</a:t>
            </a:r>
            <a:r>
              <a:rPr lang="en-US" u="sng" dirty="0" smtClean="0">
                <a:hlinkClick r:id="rId6"/>
              </a:rPr>
              <a:t>yes</a:t>
            </a:r>
            <a:r>
              <a:rPr lang="ru-RU" u="sng" dirty="0" smtClean="0">
                <a:hlinkClick r:id="rId6"/>
              </a:rPr>
              <a:t>&amp;</a:t>
            </a:r>
            <a:r>
              <a:rPr lang="en-US" u="sng" dirty="0" err="1" smtClean="0">
                <a:hlinkClick r:id="rId6"/>
              </a:rPr>
              <a:t>img</a:t>
            </a:r>
            <a:r>
              <a:rPr lang="ru-RU" u="sng" dirty="0" smtClean="0">
                <a:hlinkClick r:id="rId6"/>
              </a:rPr>
              <a:t>_</a:t>
            </a:r>
            <a:r>
              <a:rPr lang="en-US" u="sng" dirty="0" err="1" smtClean="0">
                <a:hlinkClick r:id="rId6"/>
              </a:rPr>
              <a:t>url</a:t>
            </a:r>
            <a:r>
              <a:rPr lang="ru-RU" u="sng" dirty="0" smtClean="0">
                <a:hlinkClick r:id="rId6"/>
              </a:rPr>
              <a:t>=</a:t>
            </a:r>
            <a:r>
              <a:rPr lang="en-US" u="sng" dirty="0" smtClean="0">
                <a:hlinkClick r:id="rId6"/>
              </a:rPr>
              <a:t>http</a:t>
            </a:r>
            <a:r>
              <a:rPr lang="ru-RU" u="sng" dirty="0" smtClean="0">
                <a:hlinkClick r:id="rId6"/>
              </a:rPr>
              <a:t>%3</a:t>
            </a:r>
            <a:r>
              <a:rPr lang="en-US" u="sng" dirty="0" smtClean="0">
                <a:hlinkClick r:id="rId6"/>
              </a:rPr>
              <a:t>A</a:t>
            </a:r>
            <a:r>
              <a:rPr lang="ru-RU" u="sng" dirty="0" smtClean="0">
                <a:hlinkClick r:id="rId6"/>
              </a:rPr>
              <a:t>%2</a:t>
            </a:r>
            <a:r>
              <a:rPr lang="en-US" u="sng" dirty="0" smtClean="0">
                <a:hlinkClick r:id="rId6"/>
              </a:rPr>
              <a:t>F</a:t>
            </a:r>
            <a:r>
              <a:rPr lang="ru-RU" u="sng" dirty="0" smtClean="0">
                <a:hlinkClick r:id="rId6"/>
              </a:rPr>
              <a:t>%2</a:t>
            </a:r>
            <a:r>
              <a:rPr lang="en-US" u="sng" dirty="0" err="1" smtClean="0">
                <a:hlinkClick r:id="rId6"/>
              </a:rPr>
              <a:t>Fimages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err="1" smtClean="0">
                <a:hlinkClick r:id="rId6"/>
              </a:rPr>
              <a:t>internetstores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smtClean="0">
                <a:hlinkClick r:id="rId6"/>
              </a:rPr>
              <a:t>de</a:t>
            </a:r>
            <a:r>
              <a:rPr lang="ru-RU" u="sng" dirty="0" smtClean="0">
                <a:hlinkClick r:id="rId6"/>
              </a:rPr>
              <a:t>%2</a:t>
            </a:r>
            <a:r>
              <a:rPr lang="en-US" u="sng" dirty="0" err="1" smtClean="0">
                <a:hlinkClick r:id="rId6"/>
              </a:rPr>
              <a:t>Fproducts</a:t>
            </a:r>
            <a:r>
              <a:rPr lang="ru-RU" u="sng" dirty="0" smtClean="0">
                <a:hlinkClick r:id="rId6"/>
              </a:rPr>
              <a:t>%2</a:t>
            </a:r>
            <a:r>
              <a:rPr lang="en-US" u="sng" dirty="0" err="1" smtClean="0">
                <a:hlinkClick r:id="rId6"/>
              </a:rPr>
              <a:t>Fsalewa</a:t>
            </a:r>
            <a:r>
              <a:rPr lang="ru-RU" u="sng" dirty="0" smtClean="0">
                <a:hlinkClick r:id="rId6"/>
              </a:rPr>
              <a:t>_</a:t>
            </a:r>
            <a:r>
              <a:rPr lang="en-US" u="sng" dirty="0" smtClean="0">
                <a:hlinkClick r:id="rId6"/>
              </a:rPr>
              <a:t>aqua</a:t>
            </a:r>
            <a:r>
              <a:rPr lang="ru-RU" u="sng" dirty="0" smtClean="0">
                <a:hlinkClick r:id="rId6"/>
              </a:rPr>
              <a:t>_</a:t>
            </a:r>
            <a:r>
              <a:rPr lang="en-US" u="sng" dirty="0" smtClean="0">
                <a:hlinkClick r:id="rId6"/>
              </a:rPr>
              <a:t>m</a:t>
            </a:r>
            <a:r>
              <a:rPr lang="ru-RU" u="sng" dirty="0" smtClean="0">
                <a:hlinkClick r:id="rId6"/>
              </a:rPr>
              <a:t>_</a:t>
            </a:r>
            <a:r>
              <a:rPr lang="en-US" u="sng" dirty="0" smtClean="0">
                <a:hlinkClick r:id="rId6"/>
              </a:rPr>
              <a:t>red</a:t>
            </a:r>
            <a:r>
              <a:rPr lang="ru-RU" u="sng" dirty="0" smtClean="0">
                <a:hlinkClick r:id="rId6"/>
              </a:rPr>
              <a:t>%5</a:t>
            </a:r>
            <a:r>
              <a:rPr lang="en-US" u="sng" dirty="0" smtClean="0">
                <a:hlinkClick r:id="rId6"/>
              </a:rPr>
              <a:t>B</a:t>
            </a:r>
            <a:r>
              <a:rPr lang="ru-RU" u="sng" dirty="0" smtClean="0">
                <a:hlinkClick r:id="rId6"/>
              </a:rPr>
              <a:t>1024</a:t>
            </a:r>
            <a:r>
              <a:rPr lang="en-US" u="sng" dirty="0" smtClean="0">
                <a:hlinkClick r:id="rId6"/>
              </a:rPr>
              <a:t>x</a:t>
            </a:r>
            <a:r>
              <a:rPr lang="ru-RU" u="sng" dirty="0" smtClean="0">
                <a:hlinkClick r:id="rId6"/>
              </a:rPr>
              <a:t>768%5</a:t>
            </a:r>
            <a:r>
              <a:rPr lang="en-US" u="sng" dirty="0" smtClean="0">
                <a:hlinkClick r:id="rId6"/>
              </a:rPr>
              <a:t>D</a:t>
            </a:r>
            <a:r>
              <a:rPr lang="ru-RU" u="sng" dirty="0" smtClean="0">
                <a:hlinkClick r:id="rId6"/>
              </a:rPr>
              <a:t>.</a:t>
            </a:r>
            <a:r>
              <a:rPr lang="en-US" u="sng" dirty="0" smtClean="0">
                <a:hlinkClick r:id="rId6"/>
              </a:rPr>
              <a:t>JPG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635793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2"/>
              </a:rPr>
              <a:t>http://images.yandex.ru/yandsearch?text=jeans&amp;fp=0&amp;pos=11&amp;uinfo=ww-1349-wh-624-fw-1124-fh-448-pd-1&amp;rpt=simage&amp;family=yes&amp;img_url=http%3A%2F%2Fupload.wikimedia.org%2Fwikipedia%2Fcommons%2Fthumb%2F9%2F92%2FDenimjeans2.JPG%2F370px-Denimjeans2.JPG</a:t>
            </a:r>
            <a:r>
              <a:rPr lang="ru-RU" sz="1600" dirty="0" smtClean="0"/>
              <a:t> джинсы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3"/>
              </a:rPr>
              <a:t>http://images.yandex.ru/yandsearch?text=mittens&amp;fp=0&amp;pos=0&amp;uinfo=ww-1349-wh-624-fw-1124-fh-448-pd-1&amp;rpt=simage&amp;family=yes&amp;img_url=http%3A%2F%2Fwww.callingalldogs.com%2FProductImages%2Ftoys%2FMittens300.jpg</a:t>
            </a:r>
            <a:r>
              <a:rPr lang="ru-RU" sz="1600" dirty="0" smtClean="0"/>
              <a:t> варежки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4"/>
              </a:rPr>
              <a:t>http://images.yandex.ru/yandsearch?text=scarf&amp;fp=0&amp;pos=0&amp;uinfo=ww-1349-wh-624-fw-1124-fh-448-pd-1&amp;rpt=simage&amp;family=yes&amp;img_url=http%3A%2F%2Fsaat.bbs.tr%2Fpromosyon_tekstil%2Fatki-imalat%2Fatki-imalat04.jpg</a:t>
            </a:r>
            <a:r>
              <a:rPr lang="ru-RU" sz="1600" dirty="0" smtClean="0"/>
              <a:t> шарф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5"/>
              </a:rPr>
              <a:t>http://images.yandex.ru/yandsearch?text=shoes&amp;fp=0&amp;pos=4&amp;uinfo=ww-1349-wh-624-fw-1124-fh-448-pd-1&amp;rpt=simage&amp;family=yes&amp;img_url=http%3A%2F%2Fwww.millionlooks.com%2Fimages%2Falexander_mcqueen_shoes.jpg</a:t>
            </a:r>
            <a:r>
              <a:rPr lang="ru-RU" sz="1600" dirty="0" smtClean="0"/>
              <a:t> туфли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6"/>
              </a:rPr>
              <a:t>http://images.yandex.ru/yandsearch?text=suit&amp;fp=0&amp;pos=3&amp;uinfo=ww-1349-wh-624-fw-1124-fh-448-pd-1&amp;rpt=simage&amp;family=yes&amp;img_url=http%3A%2F%2Fodessa.link.ua%2Fvar%2Fboard_photo%2F272_96031_link.ua_pr.jpg</a:t>
            </a:r>
            <a:r>
              <a:rPr lang="ru-RU" sz="1600" dirty="0" smtClean="0"/>
              <a:t> костюм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7"/>
              </a:rPr>
              <a:t>http://images.yandex.ru/yandsearch?text=sweater&amp;fp=0&amp;pos=0&amp;uinfo=ww-1349-wh-624-fw-1124-fh-448-pd-1&amp;rpt=simage&amp;family=yes&amp;img_url=http%3A%2F%2Fimg1.exportersindia.com%2Fproduct_images%2Fbc-small%2Fdir_19%2F558697%2Fmens-sweater-01-256503.jpg</a:t>
            </a:r>
            <a:r>
              <a:rPr lang="ru-RU" sz="1600" dirty="0" smtClean="0"/>
              <a:t> свитер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8"/>
              </a:rPr>
              <a:t>http://images.yandex.ru/yandsearch?text=trousers&amp;fp=0&amp;pos=0&amp;uinfo=ww-1349-wh-624-fw-1124-fh-448-pd-1&amp;rpt=simage&amp;family=yes&amp;img_url=http%3A%2F%2F2.imimg.com%2Fdata2%2FVI%2FRA%2FMY-2939855%2Fem_trousers_03-125x125.jpg</a:t>
            </a:r>
            <a:r>
              <a:rPr lang="ru-RU" sz="1600" dirty="0" smtClean="0"/>
              <a:t>  штаны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hlinkClick r:id="rId9"/>
              </a:rPr>
              <a:t>http://images.yandex.ru/yandsearch?text=t-shirt&amp;fp=0&amp;pos=9&amp;uinfo=ww-1349-wh-624-fw-1124-fh-448-pd-1&amp;rpt=simage&amp;family=yes&amp;img_url=http%3A%2F%2Fwww.2dayblog.com%2Fimages%2Fdigital_shirt.jpg</a:t>
            </a:r>
            <a:r>
              <a:rPr lang="ru-RU" sz="1600" dirty="0" smtClean="0"/>
              <a:t>  футболка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85864" cy="252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51520" y="332656"/>
            <a:ext cx="8280920" cy="3960440"/>
            <a:chOff x="1292337" y="188006"/>
            <a:chExt cx="7479532" cy="3873672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1292337" y="188006"/>
              <a:ext cx="5723466" cy="3873672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487455" y="1103601"/>
              <a:ext cx="7284414" cy="11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</a:t>
              </a:r>
              <a:r>
                <a:rPr lang="en-US" sz="7200" b="1" dirty="0" smtClean="0">
                  <a:solidFill>
                    <a:schemeClr val="bg1"/>
                  </a:solidFill>
                </a:rPr>
                <a:t>rainy</a:t>
              </a:r>
              <a:r>
                <a:rPr lang="en-US" sz="7200" b="1" dirty="0">
                  <a:solidFill>
                    <a:schemeClr val="bg1"/>
                  </a:solidFill>
                </a:rPr>
                <a:t>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85864" cy="252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51520" y="332656"/>
            <a:ext cx="8280920" cy="3960440"/>
            <a:chOff x="1292337" y="188006"/>
            <a:chExt cx="7479532" cy="3873672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1292337" y="188006"/>
              <a:ext cx="5723466" cy="3873672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487455" y="1103601"/>
              <a:ext cx="7284414" cy="11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</a:t>
              </a:r>
              <a:r>
                <a:rPr lang="en-US" sz="7200" b="1" dirty="0" smtClean="0">
                  <a:solidFill>
                    <a:schemeClr val="bg1"/>
                  </a:solidFill>
                </a:rPr>
                <a:t>snowy</a:t>
              </a:r>
              <a:r>
                <a:rPr lang="en-US" sz="7200" b="1" dirty="0">
                  <a:solidFill>
                    <a:schemeClr val="bg1"/>
                  </a:solidFill>
                </a:rPr>
                <a:t>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85864" cy="252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51520" y="332656"/>
            <a:ext cx="8280920" cy="3960440"/>
            <a:chOff x="1292337" y="188006"/>
            <a:chExt cx="7479532" cy="3873672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1292337" y="188006"/>
              <a:ext cx="5723466" cy="3873672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487455" y="1103601"/>
              <a:ext cx="7284414" cy="11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</a:t>
              </a:r>
              <a:r>
                <a:rPr lang="en-US" sz="7200" b="1" dirty="0" smtClean="0">
                  <a:solidFill>
                    <a:schemeClr val="bg1"/>
                  </a:solidFill>
                </a:rPr>
                <a:t>it foggy?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85864" cy="252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251520" y="332656"/>
            <a:ext cx="8280920" cy="3960440"/>
            <a:chOff x="1292337" y="188006"/>
            <a:chExt cx="7479532" cy="3873672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1292337" y="188006"/>
              <a:ext cx="5723466" cy="3873672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487455" y="1103601"/>
              <a:ext cx="7284414" cy="1174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</a:t>
              </a:r>
              <a:r>
                <a:rPr lang="en-US" sz="7200" b="1" dirty="0" smtClean="0">
                  <a:solidFill>
                    <a:schemeClr val="bg1"/>
                  </a:solidFill>
                </a:rPr>
                <a:t>it windy?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599" y="4114800"/>
            <a:ext cx="3126177" cy="248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609600" y="304800"/>
            <a:ext cx="6400800" cy="4038600"/>
            <a:chOff x="609600" y="304800"/>
            <a:chExt cx="6400800" cy="4038600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609600" y="304800"/>
              <a:ext cx="6400800" cy="4038600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1524000" y="1524000"/>
              <a:ext cx="54864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hot?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1"/>
            <a:ext cx="3113856" cy="247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609600" y="381000"/>
            <a:ext cx="7163904" cy="4000382"/>
            <a:chOff x="609600" y="304800"/>
            <a:chExt cx="6705600" cy="4038600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609600" y="304800"/>
              <a:ext cx="6400800" cy="4038600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914400" y="1524000"/>
              <a:ext cx="64008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cloudy?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:\картинки_без_ссылок\герои мультфильмов\bscap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14800"/>
            <a:ext cx="3113856" cy="247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609600" y="381000"/>
            <a:ext cx="6705600" cy="3962400"/>
            <a:chOff x="609600" y="304800"/>
            <a:chExt cx="6705600" cy="4038600"/>
          </a:xfrm>
        </p:grpSpPr>
        <p:sp>
          <p:nvSpPr>
            <p:cNvPr id="6" name="Выноска-облако 5"/>
            <p:cNvSpPr/>
            <p:nvPr/>
          </p:nvSpPr>
          <p:spPr>
            <a:xfrm flipH="1">
              <a:off x="609600" y="304800"/>
              <a:ext cx="6400800" cy="4038600"/>
            </a:xfrm>
            <a:prstGeom prst="cloudCallout">
              <a:avLst>
                <a:gd name="adj1" fmla="val -44642"/>
                <a:gd name="adj2" fmla="val 6051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TextBox 3"/>
            <p:cNvSpPr txBox="1">
              <a:spLocks noChangeArrowheads="1"/>
            </p:cNvSpPr>
            <p:nvPr/>
          </p:nvSpPr>
          <p:spPr bwMode="auto">
            <a:xfrm>
              <a:off x="914400" y="1524000"/>
              <a:ext cx="6400800" cy="1223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>
                  <a:solidFill>
                    <a:schemeClr val="bg1"/>
                  </a:solidFill>
                </a:rPr>
                <a:t> Is it </a:t>
              </a:r>
              <a:r>
                <a:rPr lang="en-US" sz="7200" b="1" dirty="0" smtClean="0">
                  <a:solidFill>
                    <a:schemeClr val="bg1"/>
                  </a:solidFill>
                </a:rPr>
                <a:t>cold?</a:t>
              </a:r>
              <a:endParaRPr lang="ru-RU" sz="7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712</Words>
  <Application>Microsoft Office PowerPoint</Application>
  <PresentationFormat>Экран (4:3)</PresentationFormat>
  <Paragraphs>135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Comic Sans MS</vt:lpstr>
      <vt:lpstr>Courier New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 урока: Clothes Цель нашего урока: </vt:lpstr>
      <vt:lpstr>Listen and read!</vt:lpstr>
      <vt:lpstr>Listen and read!</vt:lpstr>
      <vt:lpstr>Clothes</vt:lpstr>
      <vt:lpstr>Презентация PowerPoint</vt:lpstr>
      <vt:lpstr>  raincoat     trainers      shorts</vt:lpstr>
      <vt:lpstr>Let’s do ex.1 page 85</vt:lpstr>
      <vt:lpstr>The Song “Clap your hands</vt:lpstr>
      <vt:lpstr>Name the clothes in alphabetical order.</vt:lpstr>
      <vt:lpstr>Read dialogue. Pay attention to these phrases.</vt:lpstr>
      <vt:lpstr>Презентация PowerPoint</vt:lpstr>
      <vt:lpstr>Example:</vt:lpstr>
      <vt:lpstr>Homework</vt:lpstr>
      <vt:lpstr>Презентация PowerPoint</vt:lpstr>
      <vt:lpstr>Презентация PowerPoint</vt:lpstr>
      <vt:lpstr>Используемые ресурсы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Евросеть</cp:lastModifiedBy>
  <cp:revision>64</cp:revision>
  <dcterms:created xsi:type="dcterms:W3CDTF">2012-07-31T15:34:20Z</dcterms:created>
  <dcterms:modified xsi:type="dcterms:W3CDTF">2017-03-08T15:49:34Z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