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88" r:id="rId5"/>
    <p:sldId id="278" r:id="rId6"/>
    <p:sldId id="280" r:id="rId7"/>
    <p:sldId id="297" r:id="rId8"/>
    <p:sldId id="289" r:id="rId9"/>
    <p:sldId id="281" r:id="rId10"/>
    <p:sldId id="287" r:id="rId11"/>
    <p:sldId id="277" r:id="rId12"/>
    <p:sldId id="285" r:id="rId13"/>
    <p:sldId id="299" r:id="rId14"/>
    <p:sldId id="292" r:id="rId15"/>
    <p:sldId id="300" r:id="rId16"/>
    <p:sldId id="275" r:id="rId17"/>
    <p:sldId id="290" r:id="rId18"/>
    <p:sldId id="279" r:id="rId19"/>
    <p:sldId id="286" r:id="rId20"/>
    <p:sldId id="284" r:id="rId21"/>
    <p:sldId id="271" r:id="rId22"/>
    <p:sldId id="272" r:id="rId23"/>
    <p:sldId id="291" r:id="rId24"/>
    <p:sldId id="283" r:id="rId25"/>
    <p:sldId id="294" r:id="rId26"/>
    <p:sldId id="282" r:id="rId27"/>
    <p:sldId id="293" r:id="rId28"/>
    <p:sldId id="273" r:id="rId29"/>
    <p:sldId id="295" r:id="rId30"/>
    <p:sldId id="296" r:id="rId31"/>
    <p:sldId id="29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81B0-C96D-4744-BBEF-79DD672089D6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CA81-780E-4545-93DA-17EF283BA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81B0-C96D-4744-BBEF-79DD672089D6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CA81-780E-4545-93DA-17EF283BA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81B0-C96D-4744-BBEF-79DD672089D6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CA81-780E-4545-93DA-17EF283BA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81B0-C96D-4744-BBEF-79DD672089D6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CA81-780E-4545-93DA-17EF283BA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81B0-C96D-4744-BBEF-79DD672089D6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CA81-780E-4545-93DA-17EF283BA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81B0-C96D-4744-BBEF-79DD672089D6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CA81-780E-4545-93DA-17EF283BA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81B0-C96D-4744-BBEF-79DD672089D6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CA81-780E-4545-93DA-17EF283BA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81B0-C96D-4744-BBEF-79DD672089D6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CA81-780E-4545-93DA-17EF283BA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81B0-C96D-4744-BBEF-79DD672089D6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CA81-780E-4545-93DA-17EF283BA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81B0-C96D-4744-BBEF-79DD672089D6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CA81-780E-4545-93DA-17EF283BA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81B0-C96D-4744-BBEF-79DD672089D6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5CA81-780E-4545-93DA-17EF283BA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381B0-C96D-4744-BBEF-79DD672089D6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5CA81-780E-4545-93DA-17EF283BA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Марафон «Времена года»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для одарённых детей</a:t>
            </a:r>
            <a:endParaRPr lang="ru-RU" u="sng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5013176"/>
            <a:ext cx="3995936" cy="184482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географии и биологии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МОУ «СОШ»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пгт.Кожва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Гиберт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И.А.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2020г.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Pictures\2015-10-05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124395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 Анатольевна\Desktop\diplom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2557354" cy="3616921"/>
          </a:xfrm>
          <a:prstGeom prst="rect">
            <a:avLst/>
          </a:prstGeom>
          <a:noFill/>
        </p:spPr>
      </p:pic>
      <p:pic>
        <p:nvPicPr>
          <p:cNvPr id="1027" name="Picture 3" descr="C:\Users\Ирина Анатольевна\Desktop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88640"/>
            <a:ext cx="2591123" cy="3664682"/>
          </a:xfrm>
          <a:prstGeom prst="rect">
            <a:avLst/>
          </a:prstGeom>
          <a:noFill/>
        </p:spPr>
      </p:pic>
      <p:pic>
        <p:nvPicPr>
          <p:cNvPr id="1028" name="Picture 4" descr="C:\Users\Ирина Анатольевна\Desktop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628800"/>
            <a:ext cx="3583476" cy="5068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Pictures\2015-10-05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960440" cy="5341678"/>
          </a:xfrm>
          <a:prstGeom prst="rect">
            <a:avLst/>
          </a:prstGeom>
          <a:noFill/>
        </p:spPr>
      </p:pic>
      <p:pic>
        <p:nvPicPr>
          <p:cNvPr id="3" name="Рисунок 2" descr="C:\Users\Acer\Pictures\2015-10-05\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752"/>
            <a:ext cx="424847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03648" y="332656"/>
            <a:ext cx="5184576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«Солнечный апрель»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дипломы\Марафон Времена года 2013\солнечный апрель\DSC0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92488" cy="5856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8131" name="Picture 3" descr="D:\дипломы\Марафон Времена года 2013\солнечный апрель\DSC0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4104456" cy="6021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834" y="214290"/>
            <a:ext cx="875664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Ирина Анатольевна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3038102" cy="52565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49155" name="Picture 3" descr="C:\Users\Ирина Анатольевна\Desktop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052736"/>
            <a:ext cx="3168352" cy="52731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49156" name="Picture 4" descr="C:\Users\Ирина Анатольевна\Desktop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32656"/>
            <a:ext cx="2771799" cy="52731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Эколого-эстетическое направление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Экологическое просвещение учащихся, привлечение внимания  к проблемам особо охраняемых природных территорий.</a:t>
            </a:r>
          </a:p>
          <a:p>
            <a:pPr>
              <a:buNone/>
            </a:pP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Привлечение детей к изучению природы родного  края;</a:t>
            </a:r>
          </a:p>
          <a:p>
            <a:pPr>
              <a:buNone/>
            </a:pP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у населения ответственности за состояние окружающей природной среды;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Содействие воспитанию активной жизненной позиции участников акции.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Неделя естествознания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C:\Users\Acer\Desktop\неделя естествознания 2012\DSC02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3343275" cy="43084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5" descr="C:\Users\Acer\Desktop\неделя естествознания 2012\DSC02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3200400" cy="4267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88640"/>
            <a:ext cx="603041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КВН «Животный мир. Путешествие по карте нашего края» Игровая экология 2-3 классах»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052737"/>
            <a:ext cx="6606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Ученики 7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класса-Пешеходько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Анастасия и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Осипик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Наташа провели КВН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628800"/>
            <a:ext cx="6606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привлечь внимание детей к проблеме потери растительного и  животного мира, проблеме загрязнения  мест  обитания растений и животных,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пересмотреть потребительскую позицию человека в отношениях с природой.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E:\DCIM\101MSDCF\DSC01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89040"/>
            <a:ext cx="3386138" cy="2633663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" name="Содержимое 3" descr="E:\DCIM\101MSDCF\DSC01884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717032"/>
            <a:ext cx="3581400" cy="25908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cer\Desktop\проект\награждение\DSC01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711575" cy="29718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Picture 4" descr="C:\Users\Acer\Desktop\проект\награждение\DSC01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3973512" cy="297973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" name="Picture 6" descr="C:\Users\Acer\Desktop\проект\награждение\DSC01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3758753" cy="295751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5" descr="C:\Users\Acer\Desktop\проект\награждение\DSC019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501008"/>
            <a:ext cx="4032448" cy="3024336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направление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формирование  творчески активной личности, которая способна воспринимать и оценивать прекрасное в природе родного края.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Обеспечение эмоционального  восприятия красоты природы</a:t>
            </a:r>
          </a:p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связать науку с искусством, введя в географию ландшафтную (пейзажную) живопись.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устраивать творческие выставки работ.</a:t>
            </a: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640960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Акция:  эколого-патриотическая музыкальная  агитбригада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«Поколение НЕКСТ заявляет:»Живи Земля» для 1-4 классов.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Акцию проводили учащиеся 8 классов.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Объединение  совместных усилий, направленных на решение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экологических проблем страны.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1\Desktop\Новая папка (2)\DSC0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4032448" cy="3349625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" name="Picture 2" descr="C:\Users\1\Desktop\Новая папка (2)\DSC01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64904"/>
            <a:ext cx="4030663" cy="3451225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04664"/>
            <a:ext cx="8229600" cy="11521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Общекультурное направление- </a:t>
            </a:r>
            <a:b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конкурсов рисунков.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 у учащихся таких качеств , как   целеустремленность, умение организовать свою деятельность.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 творческих способностей учащихся с учетом их индивидуальных способностей, выработать устойчивый интерес к пополнению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чувства патриотизма и любви к своей малой родине.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дипломы\2018-2019\Республиканский\Катина_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81069" cy="3168352"/>
          </a:xfrm>
          <a:prstGeom prst="rect">
            <a:avLst/>
          </a:prstGeom>
          <a:noFill/>
        </p:spPr>
      </p:pic>
      <p:pic>
        <p:nvPicPr>
          <p:cNvPr id="4099" name="Picture 3" descr="D:\дипломы\2018-2019\Республиканский\Попенюк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536504" cy="30161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60032" y="260648"/>
            <a:ext cx="4032448" cy="58785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Республиканский экологический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конкурс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«Заповедными тропами»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-повышение экологической  культуры подрастающего поколения РК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-выявление и популяризация лучших проектов экологических троп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-совершенствование творческих навыков молодёжи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-воспитание патриотизма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-создание архива лучших творческих работ о природе родного края.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ипломы\2018-2019\Республиканский\Попеню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680520" cy="410445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5123" name="Picture 3" descr="D:\дипломы\2018-2019\Республиканский\Катина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412776"/>
            <a:ext cx="3381840" cy="501317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ипломы\2018-2019\рисунки\DSC00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 rot="10800000" flipV="1">
            <a:off x="1475656" y="1944919"/>
            <a:ext cx="6768752" cy="37856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Вовлечение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детей и молодёжи в активную и осознанную защиту природы.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endParaRPr kumimoji="0" lang="ru-RU" sz="20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Экологическое просвещение и привлечение внимания детей и молодёжи к проблемам особо охраняемых природных территорий;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Привлечение детей к изучению природы родного края;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Формирование у подрастающего поколения чувства ответственности за состояние окружающей природной среды;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Приобщение учащихся к общественной деятельности по участию в акции «Марш парков - 2019».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88640"/>
            <a:ext cx="705678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Республиканский конкурс «Мир заповедной природы» детского художественного творчества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«Страницы Красной книги»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177468"/>
            <a:ext cx="91440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Республиканский конкурс «Мир заповедной природы» детского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художественного творчества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«Страницы Красной книги»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D:\дипломы\2019-2020\марш парков\Попенюк 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3600400" cy="32403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6387" name="Picture 3" descr="D:\дипломы\2019-2020\марш парков\Софиюллина К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40768"/>
            <a:ext cx="3914755" cy="288032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6388" name="Picture 4" descr="D:\дипломы\2019-2020\марш парков\Терентьева 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270942"/>
            <a:ext cx="2017986" cy="358705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дипломы\2019-2020\марш парков\Маняйкина 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712968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D:\дипломы\2019-2020\марш парков\img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672408" cy="28803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13314" name="Picture 2" descr="D:\дипломы\2019-2020\марш парков\img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501008"/>
            <a:ext cx="3816424" cy="316835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pic>
        <p:nvPicPr>
          <p:cNvPr id="13315" name="Picture 3" descr="D:\дипломы\2019-2020\марш парков\img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3988438" cy="31409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3316" name="Picture 4" descr="D:\дипломы\2019-2020\марш парков\img0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88640"/>
            <a:ext cx="3600400" cy="30494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дипломы\2019-2020\марш парков\1wuuS2lTc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19256" cy="4929411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Основа для формирования  эстетического  направления  в географии была заложена немецким путешественником, имя которого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известно учащимся 7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классов-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Александром Гумбольдтом. Он первым попытался связать науку с искусством и ввёл в географию пейзажную живопись.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А.Ф.Гумбольдт призывал географов познавать географию во всех её направлениях. Только это даёт возможность приблизиться к подлинным знаниям, постичь суть исследуемого объекта.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Альфред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Гёттнер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впервые использовал сам термин «эстетическая география» в своей известной книге «География».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В.П.Семёнов Тян-Шанский в своём произведении «Район и страна» тоже много уделял внимания связи географии и искусства.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дипломы\2019-2020\марш парков\FSkf518AF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дипломы\Марафон Времена года 2013\Коллажи\2015-02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7980040" cy="53911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47107" name="Picture 3" descr="D:\дипломы\Марафон Времена года 2013\Коллажи\Коллаж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4520" y="188640"/>
            <a:ext cx="2939480" cy="19621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10800000" flipV="1">
            <a:off x="1259632" y="347900"/>
            <a:ext cx="684076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Фотоколлажи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 природе родного края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«Календарь природы»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Календарь природы -это всероссийский творческий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марфон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В котором мы участвуем уже более трёх лет.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Участие в всероссийском творческом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марафоне даёт возможность учащимся реализовывать свои творческие способности, выражать любовь к природе, родному краю посредством живописи, рисунков В каждый рисунок вложена частичка души ребёнка.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er\Desktop\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283968" cy="511256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99792" y="260648"/>
            <a:ext cx="37235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Снежный декабрь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cer\Pictures\2015-10-05\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89650" y="1795126"/>
            <a:ext cx="5085180" cy="432048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ипломы\календарь природы 14\2012-10-02 02-47-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7272808" cy="590465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дипломы\Марафон Времена года 2013\диплом Снежный декабрь\imag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256917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 Анатольевна\Desktop\dipl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73556">
            <a:off x="539552" y="692696"/>
            <a:ext cx="3219228" cy="455302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3074" name="Picture 2" descr="C:\Users\Ирина Анатольевна\Desktop\lbgkj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24175">
            <a:off x="4945916" y="813452"/>
            <a:ext cx="2964661" cy="446449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«Золотой октябрь»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работы детей\календарь природы 2014\работы\DSC000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403244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аботы детей\календарь природы 2014\работы\DSC000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410445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564</Words>
  <Application>Microsoft Office PowerPoint</Application>
  <PresentationFormat>Экран (4:3)</PresentationFormat>
  <Paragraphs>65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Марафон «Времена года» Проект для одарённых детей</vt:lpstr>
      <vt:lpstr>Художественно-эстетическое направление</vt:lpstr>
      <vt:lpstr>Актуальность:</vt:lpstr>
      <vt:lpstr>«Календарь природы»</vt:lpstr>
      <vt:lpstr>Слайд 5</vt:lpstr>
      <vt:lpstr>Слайд 6</vt:lpstr>
      <vt:lpstr>Слайд 7</vt:lpstr>
      <vt:lpstr>Слайд 8</vt:lpstr>
      <vt:lpstr>«Золотой октябрь»</vt:lpstr>
      <vt:lpstr>Слайд 10</vt:lpstr>
      <vt:lpstr>Слайд 11</vt:lpstr>
      <vt:lpstr>Слайд 12</vt:lpstr>
      <vt:lpstr>Слайд 13</vt:lpstr>
      <vt:lpstr>Слайд 14</vt:lpstr>
      <vt:lpstr>Слайд 15</vt:lpstr>
      <vt:lpstr>Эколого-эстетическое направление</vt:lpstr>
      <vt:lpstr>Неделя естествознания</vt:lpstr>
      <vt:lpstr>Слайд 18</vt:lpstr>
      <vt:lpstr>Слайд 19</vt:lpstr>
      <vt:lpstr>Слайд 20</vt:lpstr>
      <vt:lpstr>Общекультурное направление-  организация конкурсов рисунков.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Марафон «Времена года» Проект для одарённых детей.</dc:title>
  <dc:creator>Acer</dc:creator>
  <cp:lastModifiedBy>Ирина Анатольевна</cp:lastModifiedBy>
  <cp:revision>46</cp:revision>
  <dcterms:created xsi:type="dcterms:W3CDTF">2015-10-05T07:10:06Z</dcterms:created>
  <dcterms:modified xsi:type="dcterms:W3CDTF">2020-02-15T11:09:10Z</dcterms:modified>
</cp:coreProperties>
</file>