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истанционка\359f0ec626ab4cb3c02932d536666f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4311848" cy="32916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Ритуал приветствия: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«Ходит солнышко по кругу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  Дарит деточкам свой свет.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А со светом к нам приходит.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  Дружбы - солнечный привет»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2514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</a:rPr>
              <a:t>Игротерапия</a:t>
            </a:r>
            <a:r>
              <a:rPr lang="ru-RU" b="1" i="1" dirty="0" smtClean="0">
                <a:solidFill>
                  <a:srgbClr val="00B050"/>
                </a:solidFill>
              </a:rPr>
              <a:t> 3 класс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Развитие воображения, способности к сосредоточению, снятие настороженности.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Учитель: </a:t>
            </a:r>
            <a:r>
              <a:rPr lang="ru-RU" b="1" i="1" dirty="0" err="1" smtClean="0">
                <a:solidFill>
                  <a:srgbClr val="00B050"/>
                </a:solidFill>
              </a:rPr>
              <a:t>Боева</a:t>
            </a:r>
            <a:r>
              <a:rPr lang="ru-RU" b="1" i="1" dirty="0" smtClean="0">
                <a:solidFill>
                  <a:srgbClr val="00B050"/>
                </a:solidFill>
              </a:rPr>
              <a:t> Л.В.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 класс мгр 2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28792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 класс мгр 29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3 класс мгр 29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696150" cy="64235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6336704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Найди все мячики, и все флажки.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станционка\cd65ce110e5d4b9ec015eacd8c25ab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3902075" cy="2266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Спасибо скажем мы не раз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Всему живому вокруг нас: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Как хорошо на свете жить,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Как хорошо уметь дружить!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user\Desktop\3 класс мгр 2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145088" cy="3426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41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2020-04-29T10:11:05Z</dcterms:created>
  <dcterms:modified xsi:type="dcterms:W3CDTF">2020-05-20T19:05:24Z</dcterms:modified>
</cp:coreProperties>
</file>