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2" r:id="rId5"/>
    <p:sldId id="263" r:id="rId6"/>
    <p:sldId id="261" r:id="rId7"/>
    <p:sldId id="264" r:id="rId8"/>
    <p:sldId id="269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68" r:id="rId17"/>
    <p:sldId id="260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84118-843B-4688-BC6B-40B79AEB2AC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3B824-F9B1-4BFB-97F3-091FFD97F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0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2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8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71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2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6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31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21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0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0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1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3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9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5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3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5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824-F9B1-4BFB-97F3-091FFD97F5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6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3EC6-F3FA-4F2B-85ED-F1DDE7B5B244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F3C53-5A31-416C-87A0-8B1F21413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yucach.ucoz.ru/_nw/4/47651299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g0.liveinternet.ru/images/attach/c/7/97/687/97687162_origina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Неделя естествознания</a:t>
            </a:r>
          </a:p>
          <a:p>
            <a:pPr algn="ctr"/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МОУ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«СОШ»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пгт.Кожва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Республика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г. Печора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Савчук Оксана Васильевна, </a:t>
            </a:r>
          </a:p>
          <a:p>
            <a:pPr algn="ctr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преподаватель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химии и биологии. 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795" y="4303500"/>
            <a:ext cx="1656184" cy="197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7777">
            <a:off x="1265933" y="2925934"/>
            <a:ext cx="4041813" cy="24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«Интеллект - мой выбор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Активизировать познавательную деятельность учащихся как необходимое условие развития интеллектуальных и творческих способностей.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1872208" cy="185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692697"/>
            <a:ext cx="2088232" cy="196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324" y="4382960"/>
            <a:ext cx="2085292" cy="18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2232248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754" y="4097702"/>
            <a:ext cx="2100374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244" y="4294188"/>
            <a:ext cx="2060148" cy="193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«Пять на  «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Цель:: повысить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развития учащихся 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их кругозор, развить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учащихся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к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270001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873" y="1079250"/>
            <a:ext cx="2100639" cy="15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 descr="C:\Оксана\неделя естеств открытые уроки\фото 2013\DSC0384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46067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501" y="660738"/>
            <a:ext cx="2105371" cy="197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60739"/>
            <a:ext cx="2105371" cy="202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5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КВН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«Животный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мир»</a:t>
            </a:r>
          </a:p>
          <a:p>
            <a:pPr lvl="0" algn="ctr">
              <a:spcBef>
                <a:spcPct val="20000"/>
              </a:spcBef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карте нашего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игровая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2-3 классах»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8" name="Содержимое 3" descr="E:\DCIM\101MSDCF\DSC0188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511" y="520763"/>
            <a:ext cx="2383865" cy="171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E:\DCIM\101MSDCF\DSC018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87063"/>
            <a:ext cx="2374596" cy="17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3" descr="E:\DCIM\101MSDCF\DSC01889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053" y="3901520"/>
            <a:ext cx="2831139" cy="22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E:\DCIM\101MSDCF\DSC018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3799" y="3916072"/>
            <a:ext cx="3384376" cy="216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3" descr="E:\DCIM\101MSDCF\DSC01897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5690" y="977267"/>
            <a:ext cx="2376219" cy="142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2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«Поколение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НЕКСТ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заявляет: Живи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Земля»</a:t>
            </a:r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Пешеходько Анастасия,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Пальшина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Вискова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Осипик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Лётыч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проводили совместно с домом культуры акцию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патриотическую  музыкальную агитбригаду для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1-4 классов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7" name="Picture 2" descr="C:\Users\1\Desktop\Новая папка (2)\DSC01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756" y="4177694"/>
            <a:ext cx="2873293" cy="2028461"/>
          </a:xfrm>
          <a:prstGeom prst="rect">
            <a:avLst/>
          </a:prstGeom>
          <a:noFill/>
        </p:spPr>
      </p:pic>
      <p:pic>
        <p:nvPicPr>
          <p:cNvPr id="30" name="Picture 2" descr="C:\Users\1\Desktop\Новая папка (2)\DSC0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637" y="4196343"/>
            <a:ext cx="3205967" cy="2028461"/>
          </a:xfrm>
          <a:prstGeom prst="rect">
            <a:avLst/>
          </a:prstGeom>
          <a:noFill/>
        </p:spPr>
      </p:pic>
      <p:pic>
        <p:nvPicPr>
          <p:cNvPr id="31" name="Picture 2" descr="C:\Users\1\Desktop\Новая папка (2)\DSC01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6765" y="487425"/>
            <a:ext cx="3593373" cy="1500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1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экологии сознания»</a:t>
            </a:r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6, 9,10 классах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проведена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освящённая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 бытового мусора.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проведении акции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посланы в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Студиград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" name="Picture 2" descr="C:\Users\1\Desktop\Новая папка (2)\DSC01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424" y="648921"/>
            <a:ext cx="4112287" cy="224775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20" y="4518508"/>
            <a:ext cx="3855562" cy="21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хочет стать отличником?»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рок-игра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седьмом классе по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" name="Picture 2" descr="C:\Users\1\Desktop\Новая папка (2)\DSC0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514" y="524047"/>
            <a:ext cx="3449357" cy="2074900"/>
          </a:xfrm>
          <a:prstGeom prst="rect">
            <a:avLst/>
          </a:prstGeom>
          <a:noFill/>
        </p:spPr>
      </p:pic>
      <p:pic>
        <p:nvPicPr>
          <p:cNvPr id="22" name="Picture 2" descr="C:\Users\1\Desktop\Новая папка (2)\DSC01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3861048"/>
            <a:ext cx="3089317" cy="2265115"/>
          </a:xfrm>
          <a:prstGeom prst="rect">
            <a:avLst/>
          </a:prstGeom>
          <a:noFill/>
        </p:spPr>
      </p:pic>
      <p:pic>
        <p:nvPicPr>
          <p:cNvPr id="23" name="Picture 2" descr="C:\Users\1\Desktop\Новая папка (2)\DSC01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61048"/>
            <a:ext cx="3003507" cy="2265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Выводы: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NewRomanPSMT"/>
              </a:rPr>
              <a:t>      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В ходе </a:t>
            </a:r>
            <a:r>
              <a:rPr lang="ru-RU" sz="2400" dirty="0">
                <a:solidFill>
                  <a:schemeClr val="tx1"/>
                </a:solidFill>
                <a:latin typeface="TimesNewRomanPSMT"/>
              </a:rPr>
              <a:t>недели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естествознания закладываются   </a:t>
            </a:r>
          </a:p>
          <a:p>
            <a:r>
              <a:rPr lang="ru-RU" sz="24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  не </a:t>
            </a:r>
            <a:r>
              <a:rPr lang="ru-RU" sz="2400" dirty="0">
                <a:solidFill>
                  <a:schemeClr val="tx1"/>
                </a:solidFill>
                <a:latin typeface="TimesNewRomanPSMT"/>
              </a:rPr>
              <a:t>только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предметные  </a:t>
            </a:r>
            <a:r>
              <a:rPr lang="ru-RU" sz="2400" dirty="0">
                <a:solidFill>
                  <a:schemeClr val="tx1"/>
                </a:solidFill>
                <a:latin typeface="TimesNewRomanPSMT"/>
              </a:rPr>
              <a:t>знания, умения и навыки,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</a:t>
            </a:r>
          </a:p>
          <a:p>
            <a:r>
              <a:rPr lang="ru-RU" sz="24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  но </a:t>
            </a:r>
            <a:r>
              <a:rPr lang="ru-RU" sz="2400" dirty="0">
                <a:solidFill>
                  <a:schemeClr val="tx1"/>
                </a:solidFill>
                <a:latin typeface="TimesNewRomanPSMT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формирование коммуникативных умений,   </a:t>
            </a:r>
          </a:p>
          <a:p>
            <a:r>
              <a:rPr lang="ru-RU" sz="24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  навыки </a:t>
            </a:r>
            <a:r>
              <a:rPr lang="ru-RU" sz="2400" dirty="0">
                <a:solidFill>
                  <a:schemeClr val="tx1"/>
                </a:solidFill>
                <a:latin typeface="TimesNewRomanPSMT"/>
              </a:rPr>
              <a:t>коллективного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труда, приемы  </a:t>
            </a:r>
          </a:p>
          <a:p>
            <a:r>
              <a:rPr lang="ru-RU" sz="24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  умственной деятельности. </a:t>
            </a:r>
          </a:p>
          <a:p>
            <a:r>
              <a:rPr lang="ru-RU" sz="24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  Проводимые </a:t>
            </a:r>
            <a:r>
              <a:rPr lang="ru-RU" sz="2400" dirty="0">
                <a:solidFill>
                  <a:schemeClr val="tx1"/>
                </a:solidFill>
                <a:latin typeface="TimesNewRomanPSMT"/>
              </a:rPr>
              <a:t>мероприятия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способствуют  </a:t>
            </a:r>
          </a:p>
          <a:p>
            <a:r>
              <a:rPr lang="ru-RU" sz="24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  развитию у учащихся </a:t>
            </a:r>
            <a:r>
              <a:rPr lang="ru-RU" sz="2400" dirty="0">
                <a:solidFill>
                  <a:schemeClr val="tx1"/>
                </a:solidFill>
                <a:latin typeface="TimesNewRomanPSMT"/>
              </a:rPr>
              <a:t>интереса к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занятиям  </a:t>
            </a:r>
          </a:p>
          <a:p>
            <a:r>
              <a:rPr lang="ru-RU" sz="24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  физикой</a:t>
            </a:r>
            <a:r>
              <a:rPr lang="ru-RU" sz="2400" dirty="0">
                <a:solidFill>
                  <a:schemeClr val="tx1"/>
                </a:solidFill>
                <a:latin typeface="TimesNewRomanPSMT"/>
              </a:rPr>
              <a:t>, химией, биологией,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географией,  </a:t>
            </a:r>
          </a:p>
          <a:p>
            <a:r>
              <a:rPr lang="ru-RU" sz="24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  повышают уровень развития, расширяют </a:t>
            </a:r>
            <a:r>
              <a:rPr lang="ru-RU" sz="2400" dirty="0">
                <a:solidFill>
                  <a:schemeClr val="tx1"/>
                </a:solidFill>
                <a:latin typeface="TimesNewRomanPSMT"/>
              </a:rPr>
              <a:t>их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</a:t>
            </a:r>
          </a:p>
          <a:p>
            <a:r>
              <a:rPr lang="ru-RU" sz="24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NewRomanPSMT"/>
              </a:rPr>
              <a:t>    кругозор.</a:t>
            </a:r>
            <a:endParaRPr lang="ru-RU" sz="2400" dirty="0">
              <a:solidFill>
                <a:schemeClr val="tx1"/>
              </a:solidFill>
              <a:latin typeface="TimesNewRomanPSMT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12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33816" y="403746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Ресурсы сети </a:t>
            </a:r>
            <a:r>
              <a:rPr lang="ru-RU" sz="4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Интернет:</a:t>
            </a:r>
          </a:p>
          <a:p>
            <a:r>
              <a:rPr lang="ru-RU" sz="2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Картинки: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Империя наук»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hlinkClick r:id="rId3"/>
              </a:rPr>
              <a:t>http://dyucach.ucoz.ru/_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nw/4/47651299.jpg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«Каталог  бабочек»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http://img0.liveinternet.ru/images/attach/c/7/97/687/97687162_original.jpg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139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52032" y="428604"/>
            <a:ext cx="8163372" cy="59100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Актуальность:</a:t>
            </a:r>
            <a:endParaRPr lang="ru-RU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предметная неделя позволяет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рассматривать с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разных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сторон одну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проблему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– проблему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обучения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 развития школьников, с широким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использованием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внутренних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ресурсов активизации познавательной </a:t>
            </a:r>
            <a:endParaRPr lang="ru-RU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деятельности.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223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Цели: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-обобщить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 по предметам;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-повысить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развития учащихся и расширить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их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кругозор;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-развить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учащихся интерес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предметам;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показать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ценность знаний в профессиональной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деятельности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-воспитывать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самостоятельность мышления,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упорство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достижении цели, чувство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ответственности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свою работу перед коллективом.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342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Задачи: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   -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совершенствовать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профессиональное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педагогическое мастерство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 процессе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подготовки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проведения недели естествознания;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-расширять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кругозор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обучающихся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развивать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интерес к физике, химии,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географии,   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биологии;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-выявлять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учащихся, которые обладают творческими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способностями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стремятся к углублению своих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знаний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по циклу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естественных наук;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-воспитывать самостоятельность мышления,   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упорство в достижении цели, чувство                              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ответственности за свою работу перед коллективом. </a:t>
            </a:r>
          </a:p>
          <a:p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04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400" dirty="0">
                <a:solidFill>
                  <a:srgbClr val="FF0000"/>
                </a:solidFill>
              </a:rPr>
              <a:t>«Веселая </a:t>
            </a:r>
            <a:r>
              <a:rPr lang="ru-RU" sz="4400" dirty="0" smtClean="0">
                <a:solidFill>
                  <a:srgbClr val="FF0000"/>
                </a:solidFill>
              </a:rPr>
              <a:t>би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ология»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Цель: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 активность учащихся, расширять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кругозор,    </a:t>
            </a:r>
          </a:p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воспитывать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самостоятельность мышления,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упорство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достижении цели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чувство ответственности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свою работу перед коллективом. 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" name="Рисунок 20" descr="C:\Оксана\неделя естеств открытые уроки\фото 2013\DSC0388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21450"/>
            <a:ext cx="2088233" cy="191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Оксана\неделя естеств открытые уроки\фото 2013\DSC0388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89" y="4275825"/>
            <a:ext cx="2514275" cy="17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Оксана\неделя естеств открытые уроки\фото 2013\DSC0388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60658"/>
            <a:ext cx="2503868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627" y="1009772"/>
            <a:ext cx="2331132" cy="170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80984"/>
            <a:ext cx="2167621" cy="179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0034" y="42860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</a:rPr>
              <a:t>«Загадочный мир химии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</a:rPr>
              <a:t>»</a:t>
            </a:r>
          </a:p>
          <a:p>
            <a:pPr algn="ctr"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Цель: 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мероприятия первичное знакомство с предметом химия,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расширение                           кругозора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учащихся 7–х классов, стимулирование мотивации к изучению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химии через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занимательные опыты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которые, в свою очередь, способствуют развитию творческих способностей учащихся.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" name="Рисунок 19" descr="DSC0358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02505"/>
            <a:ext cx="2088232" cy="15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SC0359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9" y="890303"/>
            <a:ext cx="2304256" cy="156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611395"/>
            <a:ext cx="1989961" cy="153543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3" name="Рисунок 22" descr="DSC0359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296768"/>
            <a:ext cx="1944216" cy="179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Оксана\неделя естеств открытые уроки\фото 2012\DSC036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893" y="4069687"/>
            <a:ext cx="2154252" cy="17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Оксана\неделя естеств открытые уроки\фото 2012\DSC036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176981"/>
            <a:ext cx="2385313" cy="17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30546" y="463603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/>
                <a:ea typeface="Arial Unicode MS"/>
              </a:rPr>
              <a:t>«Все о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Arial Unicode MS"/>
              </a:rPr>
              <a:t>птицах»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       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Цель: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повторение и обобщение знаний о птицах, их строении, повадках, среде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   обитания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; формирование понимания важности заботы о природе;  пробуждение желания к познавательной деятельности.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ru-RU" dirty="0" smtClean="0">
                <a:latin typeface="Times New Roman"/>
                <a:ea typeface="Arial Unicode MS"/>
              </a:rPr>
              <a:t>»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endParaRPr lang="ru-RU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50" name="Picture 2" descr="C:\Оксана\неделя естеств открытые уроки\фото 2012\DSC035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97702"/>
            <a:ext cx="2888019" cy="19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Оксана\неделя естеств открытые уроки\фото 2012\DSC035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901" y="4163126"/>
            <a:ext cx="2771800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901" y="604115"/>
            <a:ext cx="2646040" cy="19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Оксана\неделя естеств открытые уроки\фото 2012\DSC036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444" y="615159"/>
            <a:ext cx="2619242" cy="19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30546" y="463603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/>
                <a:ea typeface="Arial Unicode MS"/>
              </a:rPr>
              <a:t>«Занимательная химия»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       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Цель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Arial Unicode MS"/>
              </a:rPr>
              <a:t>: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Arial Unicode MS"/>
              </a:rPr>
              <a:t>развитие познавательного интереса учащихся к предмету химии, обобщение, закрепление и систематизация знаний учащихся о химических элементах,  определении кислот, солей, оснований, оксидов, их номенклатурных названиях. 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872208" cy="155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716" y="1060388"/>
            <a:ext cx="2312412" cy="153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055" y="606250"/>
            <a:ext cx="2193634" cy="152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662962"/>
            <a:ext cx="1872208" cy="146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218" y="4577785"/>
            <a:ext cx="2171328" cy="145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Оксана\неделя естеств открытые уроки\фото 2012\DSC0363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736" y="4442459"/>
            <a:ext cx="2300391" cy="15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 rot="5247360">
            <a:off x="1830855" y="-820579"/>
            <a:ext cx="5985194" cy="8285342"/>
          </a:xfrm>
          <a:prstGeom prst="roundRect">
            <a:avLst>
              <a:gd name="adj" fmla="val 11796"/>
            </a:avLst>
          </a:prstGeom>
          <a:solidFill>
            <a:srgbClr val="C0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787596" y="-731988"/>
            <a:ext cx="5985195" cy="8156176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19932" y="409344"/>
            <a:ext cx="8215370" cy="59293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«Перекрестки естественных наук»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Цель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повысить уровень развития учащихся 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кругозор;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к физике, химии, географии, биологии.        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1" y="1374666"/>
            <a:ext cx="1132195" cy="398132"/>
            <a:chOff x="85163" y="1402784"/>
            <a:chExt cx="1132195" cy="398132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 rot="16200000">
              <a:off x="802442" y="138599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19"/>
            <p:cNvSpPr>
              <a:spLocks/>
            </p:cNvSpPr>
            <p:nvPr/>
          </p:nvSpPr>
          <p:spPr bwMode="auto">
            <a:xfrm rot="16200000" flipH="1">
              <a:off x="442353" y="114423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285992"/>
            <a:ext cx="1132195" cy="398132"/>
            <a:chOff x="85293" y="2214554"/>
            <a:chExt cx="1132195" cy="39813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6200000">
              <a:off x="802572" y="21977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19"/>
            <p:cNvSpPr>
              <a:spLocks/>
            </p:cNvSpPr>
            <p:nvPr/>
          </p:nvSpPr>
          <p:spPr bwMode="auto">
            <a:xfrm rot="16200000" flipH="1">
              <a:off x="442483" y="19560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30531" y="3115325"/>
            <a:ext cx="1132195" cy="398132"/>
            <a:chOff x="237693" y="2366954"/>
            <a:chExt cx="1132195" cy="398132"/>
          </a:xfrm>
        </p:grpSpPr>
        <p:sp>
          <p:nvSpPr>
            <p:cNvPr id="54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6816" y="4097703"/>
            <a:ext cx="1132195" cy="398132"/>
            <a:chOff x="102215" y="4109577"/>
            <a:chExt cx="1132195" cy="398132"/>
          </a:xfrm>
        </p:grpSpPr>
        <p:sp>
          <p:nvSpPr>
            <p:cNvPr id="57" name="Oval 18"/>
            <p:cNvSpPr>
              <a:spLocks noChangeArrowheads="1"/>
            </p:cNvSpPr>
            <p:nvPr/>
          </p:nvSpPr>
          <p:spPr bwMode="auto">
            <a:xfrm rot="16200000">
              <a:off x="819494" y="4092792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 rot="16200000" flipH="1">
              <a:off x="459405" y="3851028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391" y="4994325"/>
            <a:ext cx="1132195" cy="398132"/>
            <a:chOff x="237693" y="2366954"/>
            <a:chExt cx="1132195" cy="398132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 rot="16200000">
              <a:off x="954972" y="2350169"/>
              <a:ext cx="398132" cy="4317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 rot="16200000" flipH="1">
              <a:off x="594883" y="2108405"/>
              <a:ext cx="214314" cy="9286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281 w 43200"/>
                <a:gd name="T1" fmla="*/ 34007 h 43200"/>
                <a:gd name="T2" fmla="*/ 43095 w 43200"/>
                <a:gd name="T3" fmla="*/ 2372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</a:path>
                <a:path w="43200" h="43200" stroke="0" extrusionOk="0">
                  <a:moveTo>
                    <a:pt x="39281" y="34007"/>
                  </a:moveTo>
                  <a:cubicBezTo>
                    <a:pt x="35237" y="39769"/>
                    <a:pt x="2863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10"/>
                    <a:pt x="43164" y="23020"/>
                    <a:pt x="43094" y="237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856" y="4097703"/>
            <a:ext cx="2939619" cy="19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453" y="4167348"/>
            <a:ext cx="3162060" cy="188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0798">
            <a:off x="1012812" y="673169"/>
            <a:ext cx="2481790" cy="174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1035">
            <a:off x="5974484" y="728768"/>
            <a:ext cx="2847076" cy="1579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8149" y="1274488"/>
            <a:ext cx="2384087" cy="16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59df1ffdf54f9ee644dd7f82c31463d26706f"/>
</p:tagLst>
</file>

<file path=ppt/theme/theme1.xml><?xml version="1.0" encoding="utf-8"?>
<a:theme xmlns:a="http://schemas.openxmlformats.org/drawingml/2006/main" name="shablon_notebook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shablon_notebook4</Template>
  <TotalTime>1306</TotalTime>
  <Words>627</Words>
  <Application>Microsoft Office PowerPoint</Application>
  <PresentationFormat>Экран (4:3)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Times New Roman</vt:lpstr>
      <vt:lpstr>TimesNewRomanPSMT</vt:lpstr>
      <vt:lpstr>shablon_notebook4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Васильевна</dc:creator>
  <cp:lastModifiedBy>Оксана</cp:lastModifiedBy>
  <cp:revision>51</cp:revision>
  <dcterms:created xsi:type="dcterms:W3CDTF">2013-08-22T10:11:10Z</dcterms:created>
  <dcterms:modified xsi:type="dcterms:W3CDTF">2014-02-15T16:29:52Z</dcterms:modified>
</cp:coreProperties>
</file>