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4" r:id="rId12"/>
    <p:sldId id="268" r:id="rId13"/>
    <p:sldId id="269" r:id="rId14"/>
    <p:sldId id="265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0450-933E-F04D-9ECE-A7A7EA31F2C5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B364-934D-384E-934E-9B79CE890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5067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0450-933E-F04D-9ECE-A7A7EA31F2C5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B364-934D-384E-934E-9B79CE890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5329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0450-933E-F04D-9ECE-A7A7EA31F2C5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B364-934D-384E-934E-9B79CE890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5767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0450-933E-F04D-9ECE-A7A7EA31F2C5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B364-934D-384E-934E-9B79CE890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6025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0450-933E-F04D-9ECE-A7A7EA31F2C5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B364-934D-384E-934E-9B79CE890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3452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0450-933E-F04D-9ECE-A7A7EA31F2C5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B364-934D-384E-934E-9B79CE890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866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0450-933E-F04D-9ECE-A7A7EA31F2C5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B364-934D-384E-934E-9B79CE890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292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0450-933E-F04D-9ECE-A7A7EA31F2C5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B364-934D-384E-934E-9B79CE890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65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0450-933E-F04D-9ECE-A7A7EA31F2C5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B364-934D-384E-934E-9B79CE890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006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0450-933E-F04D-9ECE-A7A7EA31F2C5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B364-934D-384E-934E-9B79CE890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0020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0450-933E-F04D-9ECE-A7A7EA31F2C5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B364-934D-384E-934E-9B79CE890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320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C0450-933E-F04D-9ECE-A7A7EA31F2C5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FB364-934D-384E-934E-9B79CE890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918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kudryashka_inga@mail.ru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5" Type="http://schemas.openxmlformats.org/officeDocument/2006/relationships/image" Target="../media/image7.png"/><Relationship Id="rId4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Снимок экрана 2016-02-12 в 20.27.1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57294" cy="73508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2430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Dumex Mamil All 'n One -- 5 Food Groups Song with Hi-5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0" y="0"/>
            <a:ext cx="9144000" cy="5713608"/>
          </a:xfrm>
        </p:spPr>
      </p:pic>
    </p:spTree>
    <p:extLst>
      <p:ext uri="{BB962C8B-B14F-4D97-AF65-F5344CB8AC3E}">
        <p14:creationId xmlns="" xmlns:p14="http://schemas.microsoft.com/office/powerpoint/2010/main" val="257802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нимок экрана 2016-02-12 в 22.13.05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4367" r="-2172" b="-4695"/>
          <a:stretch/>
        </p:blipFill>
        <p:spPr>
          <a:xfrm>
            <a:off x="0" y="0"/>
            <a:ext cx="9342628" cy="6858000"/>
          </a:xfrm>
        </p:spPr>
      </p:pic>
      <p:pic>
        <p:nvPicPr>
          <p:cNvPr id="5" name="Изображение 4" descr="Снимок экрана 2016-02-12 в 22.13.1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336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Quantifiers</a:t>
            </a:r>
            <a:br>
              <a:rPr lang="en-US" dirty="0" smtClean="0"/>
            </a:br>
            <a:r>
              <a:rPr lang="ru-RU" dirty="0" smtClean="0"/>
              <a:t>Количественные местоимения</a:t>
            </a:r>
            <a:endParaRPr lang="ru-RU" dirty="0"/>
          </a:p>
        </p:txBody>
      </p:sp>
      <p:pic>
        <p:nvPicPr>
          <p:cNvPr id="4" name="Содержимое 3" descr="Снимок экрана 2016-02-14 в 20.57.51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417638"/>
            <a:ext cx="9144000" cy="5131293"/>
          </a:xfrm>
        </p:spPr>
      </p:pic>
      <p:sp>
        <p:nvSpPr>
          <p:cNvPr id="5" name="Прямоугольник 4"/>
          <p:cNvSpPr/>
          <p:nvPr/>
        </p:nvSpPr>
        <p:spPr>
          <a:xfrm>
            <a:off x="457200" y="1904536"/>
            <a:ext cx="3486124" cy="86873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Countable</a:t>
            </a:r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20268" y="1904536"/>
            <a:ext cx="3866532" cy="86873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Uncountable</a:t>
            </a:r>
            <a:endParaRPr lang="ru-RU" sz="4800" dirty="0"/>
          </a:p>
          <a:p>
            <a:pPr algn="ctr"/>
            <a:endParaRPr lang="ru-RU" dirty="0"/>
          </a:p>
        </p:txBody>
      </p:sp>
      <p:pic>
        <p:nvPicPr>
          <p:cNvPr id="7" name="Изображение 6" descr="Снимок экрана 2016-02-14 в 21.05.3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50" y="3274465"/>
            <a:ext cx="2704835" cy="23054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185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Снимок экрана 2016-02-14 в 21.31.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6" y="1804296"/>
            <a:ext cx="5532698" cy="5212355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8688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Activity Book ex.2 p.65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7638"/>
            <a:ext cx="3118526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little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many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not much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 lot of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much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 lot of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 few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much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 lot of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 little</a:t>
            </a:r>
            <a:endParaRPr lang="ru-RU" sz="2800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321538" y="1570038"/>
            <a:ext cx="3118526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10 – 9 – 5</a:t>
            </a:r>
          </a:p>
          <a:p>
            <a:pPr marL="0" indent="0">
              <a:buNone/>
            </a:pPr>
            <a:r>
              <a:rPr lang="en-US" sz="2800" dirty="0" smtClean="0"/>
              <a:t>8 – 6  – 4</a:t>
            </a:r>
          </a:p>
          <a:p>
            <a:pPr marL="0" indent="0">
              <a:buNone/>
            </a:pPr>
            <a:r>
              <a:rPr lang="en-US" sz="2800" dirty="0" smtClean="0"/>
              <a:t>5 – 4 – 3</a:t>
            </a:r>
          </a:p>
          <a:p>
            <a:pPr marL="0" indent="0">
              <a:buNone/>
            </a:pPr>
            <a:r>
              <a:rPr lang="en-US" sz="2800" dirty="0" smtClean="0"/>
              <a:t>3 – 0 – 2 </a:t>
            </a:r>
            <a:endParaRPr lang="ru-RU" sz="2800" dirty="0"/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987358" y="274638"/>
            <a:ext cx="378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Criteria for marks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8655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Снимок экрана 2016-02-14 в 21.49.19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22392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512" y="4057233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Hometask</a:t>
            </a:r>
            <a:r>
              <a:rPr lang="en-US" sz="4400" dirty="0"/>
              <a:t>:</a:t>
            </a:r>
            <a:endParaRPr lang="en-US" sz="4400" dirty="0" smtClean="0"/>
          </a:p>
          <a:p>
            <a:r>
              <a:rPr lang="en-US" sz="4400" dirty="0" smtClean="0"/>
              <a:t>1</a:t>
            </a:r>
            <a:r>
              <a:rPr lang="en-US" sz="4400" dirty="0"/>
              <a:t>. Words p. 152, Unit 5, Lesson 2</a:t>
            </a:r>
            <a:endParaRPr lang="ru-RU" sz="4400" dirty="0"/>
          </a:p>
          <a:p>
            <a:r>
              <a:rPr lang="en-US" sz="4400" dirty="0"/>
              <a:t>2</a:t>
            </a:r>
            <a:r>
              <a:rPr lang="en-US" sz="4400" dirty="0" smtClean="0"/>
              <a:t>. Grammar </a:t>
            </a:r>
            <a:r>
              <a:rPr lang="en-US" sz="4400" dirty="0"/>
              <a:t>p. 191-192 (The Infinitive) 3. A.B. Unit 5, Lesson 2, ex.</a:t>
            </a:r>
            <a:r>
              <a:rPr lang="en-US" sz="4400" dirty="0" smtClean="0"/>
              <a:t>1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78392" y="1343139"/>
            <a:ext cx="853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</a:t>
            </a:r>
            <a:r>
              <a:rPr lang="en-US" sz="4400" dirty="0"/>
              <a:t>was the most interesting, and the most difficult for you</a:t>
            </a:r>
            <a:r>
              <a:rPr lang="en-US" sz="4400" dirty="0" smtClean="0"/>
              <a:t>?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3019176" y="0"/>
            <a:ext cx="30191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To sum it up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1941" y="648197"/>
            <a:ext cx="92524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Was there anything new for you today?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8392" y="2789689"/>
            <a:ext cx="9065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hlinkClick r:id="rId3"/>
              </a:rPr>
              <a:t>kudryashka_inga@mail.ru</a:t>
            </a:r>
            <a:r>
              <a:rPr lang="en-US" sz="4400" dirty="0" smtClean="0"/>
              <a:t>,</a:t>
            </a:r>
          </a:p>
          <a:p>
            <a:r>
              <a:rPr lang="en-US" sz="4400" dirty="0" smtClean="0"/>
              <a:t>     </a:t>
            </a:r>
            <a:r>
              <a:rPr lang="en-US" sz="4400" dirty="0" err="1" smtClean="0"/>
              <a:t>instagram</a:t>
            </a:r>
            <a:r>
              <a:rPr lang="en-US" sz="4400" dirty="0" smtClean="0"/>
              <a:t> #</a:t>
            </a:r>
            <a:r>
              <a:rPr lang="en-US" sz="4400" dirty="0" err="1" smtClean="0"/>
              <a:t>howtobehealthy</a:t>
            </a:r>
            <a:endParaRPr lang="ru-RU" dirty="0"/>
          </a:p>
        </p:txBody>
      </p:sp>
      <p:pic>
        <p:nvPicPr>
          <p:cNvPr id="12" name="Изображение 11" descr="Снимок экрана 2016-02-14 в 22.40.4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2" y="3612183"/>
            <a:ext cx="669674" cy="6240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553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9" grpId="0"/>
      <p:bldP spid="9" grpId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нимок экрана 2016-02-14 в 21.48.29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57200" y="627959"/>
            <a:ext cx="848651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STAY HEALTHY!</a:t>
            </a:r>
          </a:p>
          <a:p>
            <a:r>
              <a:rPr lang="en-US" sz="5400" dirty="0" smtClean="0">
                <a:solidFill>
                  <a:schemeClr val="bg1"/>
                </a:solidFill>
              </a:rPr>
              <a:t>Thank you for your attention.</a:t>
            </a:r>
          </a:p>
          <a:p>
            <a:r>
              <a:rPr lang="en-US" sz="5400" dirty="0" smtClean="0">
                <a:solidFill>
                  <a:schemeClr val="bg1"/>
                </a:solidFill>
              </a:rPr>
              <a:t>Have a nice day)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463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нимок экрана 2016-02-09 в 19.01.32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043" t="-1250" r="-33716" b="-1"/>
          <a:stretch/>
        </p:blipFill>
        <p:spPr>
          <a:xfrm>
            <a:off x="-367597" y="0"/>
            <a:ext cx="12498332" cy="6858000"/>
          </a:xfrm>
        </p:spPr>
      </p:pic>
      <p:pic>
        <p:nvPicPr>
          <p:cNvPr id="6" name="Изображение 5" descr="Снимок экрана 2016-02-12 в 20.35.4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0100"/>
            <a:ext cx="9144000" cy="27155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46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Снимок экрана 2016-02-12 в 20.30.57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932083"/>
          </a:xfrm>
        </p:spPr>
      </p:pic>
      <p:sp>
        <p:nvSpPr>
          <p:cNvPr id="6" name="TextBox 5"/>
          <p:cNvSpPr txBox="1"/>
          <p:nvPr/>
        </p:nvSpPr>
        <p:spPr>
          <a:xfrm>
            <a:off x="1058333" y="1396472"/>
            <a:ext cx="6779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How to stay healthy?</a:t>
            </a:r>
            <a:endParaRPr lang="ru-RU" sz="6000" dirty="0"/>
          </a:p>
        </p:txBody>
      </p:sp>
    </p:spTree>
    <p:extLst>
      <p:ext uri="{BB962C8B-B14F-4D97-AF65-F5344CB8AC3E}">
        <p14:creationId xmlns="" xmlns:p14="http://schemas.microsoft.com/office/powerpoint/2010/main" val="81785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Снимок экрана 2016-02-12 в 21.23.02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  <p:sp>
        <p:nvSpPr>
          <p:cNvPr id="6" name="TextBox 5"/>
          <p:cNvSpPr txBox="1"/>
          <p:nvPr/>
        </p:nvSpPr>
        <p:spPr>
          <a:xfrm>
            <a:off x="142043" y="61501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Thomas Carlyle</a:t>
            </a:r>
            <a:r>
              <a:rPr lang="ru-RU" sz="3600" dirty="0" smtClean="0"/>
              <a:t>(</a:t>
            </a:r>
            <a:r>
              <a:rPr lang="en-US" sz="3600" dirty="0" smtClean="0"/>
              <a:t>British writer and philosopher)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0569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213208" y="274638"/>
            <a:ext cx="3473592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нимок экрана 2016-02-12 в 21.28.13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226" b="8226"/>
          <a:stretch>
            <a:fillRect/>
          </a:stretch>
        </p:blipFill>
        <p:spPr>
          <a:xfrm>
            <a:off x="0" y="0"/>
            <a:ext cx="9144000" cy="4878285"/>
          </a:xfrm>
        </p:spPr>
      </p:pic>
      <p:pic>
        <p:nvPicPr>
          <p:cNvPr id="5" name="02 Ex. 1.1) p. 12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6559799" y="4878285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76971"/>
            <a:ext cx="889195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Answer the questions</a:t>
            </a:r>
            <a:endParaRPr lang="ru-RU" sz="4800" dirty="0"/>
          </a:p>
          <a:p>
            <a:r>
              <a:rPr lang="ru-RU" sz="4800" dirty="0"/>
              <a:t>1.Why </a:t>
            </a:r>
            <a:r>
              <a:rPr lang="ru-RU" sz="4800" dirty="0" err="1"/>
              <a:t>has</a:t>
            </a:r>
            <a:r>
              <a:rPr lang="ru-RU" sz="4800" dirty="0"/>
              <a:t> </a:t>
            </a:r>
            <a:r>
              <a:rPr lang="ru-RU" sz="4800" dirty="0" err="1"/>
              <a:t>Ann</a:t>
            </a:r>
            <a:r>
              <a:rPr lang="ru-RU" sz="4800" dirty="0"/>
              <a:t> </a:t>
            </a:r>
            <a:r>
              <a:rPr lang="ru-RU" sz="4800" dirty="0" err="1"/>
              <a:t>written</a:t>
            </a:r>
            <a:r>
              <a:rPr lang="ru-RU" sz="4800" dirty="0"/>
              <a:t> </a:t>
            </a:r>
            <a:r>
              <a:rPr lang="ru-RU" sz="4800" dirty="0" err="1"/>
              <a:t>the</a:t>
            </a:r>
            <a:r>
              <a:rPr lang="ru-RU" sz="4800" dirty="0"/>
              <a:t> </a:t>
            </a:r>
            <a:r>
              <a:rPr lang="ru-RU" sz="4800" dirty="0" err="1"/>
              <a:t>letter</a:t>
            </a:r>
            <a:r>
              <a:rPr lang="ru-RU" sz="4800" dirty="0"/>
              <a:t>?</a:t>
            </a:r>
          </a:p>
          <a:p>
            <a:r>
              <a:rPr lang="ru-RU" sz="4800" dirty="0"/>
              <a:t>2. </a:t>
            </a:r>
            <a:r>
              <a:rPr lang="ru-RU" sz="4800" dirty="0" err="1"/>
              <a:t>Does</a:t>
            </a:r>
            <a:r>
              <a:rPr lang="ru-RU" sz="4800" dirty="0"/>
              <a:t> </a:t>
            </a:r>
            <a:r>
              <a:rPr lang="ru-RU" sz="4800" dirty="0" err="1"/>
              <a:t>Ann</a:t>
            </a:r>
            <a:r>
              <a:rPr lang="ru-RU" sz="4800" dirty="0"/>
              <a:t> </a:t>
            </a:r>
            <a:r>
              <a:rPr lang="ru-RU" sz="4800" dirty="0" err="1"/>
              <a:t>lead</a:t>
            </a:r>
            <a:r>
              <a:rPr lang="ru-RU" sz="4800" dirty="0"/>
              <a:t> </a:t>
            </a:r>
            <a:r>
              <a:rPr lang="ru-RU" sz="4800" dirty="0" err="1"/>
              <a:t>a</a:t>
            </a:r>
            <a:r>
              <a:rPr lang="ru-RU" sz="4800" dirty="0"/>
              <a:t> </a:t>
            </a:r>
            <a:r>
              <a:rPr lang="ru-RU" sz="4800" dirty="0" err="1"/>
              <a:t>healty</a:t>
            </a:r>
            <a:r>
              <a:rPr lang="ru-RU" sz="4800" dirty="0"/>
              <a:t> </a:t>
            </a:r>
            <a:r>
              <a:rPr lang="ru-RU" sz="4800" dirty="0" err="1"/>
              <a:t>lifestyle</a:t>
            </a:r>
            <a:r>
              <a:rPr lang="ru-RU" sz="4800" dirty="0"/>
              <a:t>? </a:t>
            </a:r>
            <a:r>
              <a:rPr lang="ru-RU" sz="4800" dirty="0" err="1"/>
              <a:t>Prove</a:t>
            </a:r>
            <a:r>
              <a:rPr lang="ru-RU" sz="4800" dirty="0"/>
              <a:t> </a:t>
            </a:r>
            <a:r>
              <a:rPr lang="ru-RU" sz="4800" dirty="0" err="1"/>
              <a:t>it</a:t>
            </a:r>
            <a:r>
              <a:rPr lang="ru-RU" sz="4800" dirty="0"/>
              <a:t>.</a:t>
            </a:r>
          </a:p>
          <a:p>
            <a:r>
              <a:rPr lang="ru-RU" sz="4800" dirty="0"/>
              <a:t>3. </a:t>
            </a:r>
            <a:r>
              <a:rPr lang="ru-RU" sz="4800" dirty="0" err="1"/>
              <a:t>What</a:t>
            </a:r>
            <a:r>
              <a:rPr lang="ru-RU" sz="4800" dirty="0"/>
              <a:t> </a:t>
            </a:r>
            <a:r>
              <a:rPr lang="ru-RU" sz="4800" dirty="0" err="1"/>
              <a:t>do</a:t>
            </a:r>
            <a:r>
              <a:rPr lang="ru-RU" sz="4800" dirty="0"/>
              <a:t> </a:t>
            </a:r>
            <a:r>
              <a:rPr lang="ru-RU" sz="4800" dirty="0" err="1"/>
              <a:t>you</a:t>
            </a:r>
            <a:r>
              <a:rPr lang="ru-RU" sz="4800" dirty="0"/>
              <a:t> </a:t>
            </a:r>
            <a:r>
              <a:rPr lang="ru-RU" sz="4800" dirty="0" err="1"/>
              <a:t>think</a:t>
            </a:r>
            <a:r>
              <a:rPr lang="ru-RU" sz="4800" dirty="0"/>
              <a:t> </a:t>
            </a:r>
            <a:r>
              <a:rPr lang="ru-RU" sz="4800" dirty="0" err="1"/>
              <a:t>Ann's</a:t>
            </a:r>
            <a:r>
              <a:rPr lang="ru-RU" sz="4800" dirty="0"/>
              <a:t> </a:t>
            </a:r>
            <a:r>
              <a:rPr lang="ru-RU" sz="4800" dirty="0" err="1"/>
              <a:t>lifestyle</a:t>
            </a:r>
            <a:r>
              <a:rPr lang="ru-RU" sz="4800" dirty="0"/>
              <a:t> </a:t>
            </a:r>
            <a:r>
              <a:rPr lang="ru-RU" sz="4800" dirty="0" err="1"/>
              <a:t>was</a:t>
            </a:r>
            <a:r>
              <a:rPr lang="ru-RU" sz="4800" dirty="0"/>
              <a:t> </a:t>
            </a:r>
            <a:r>
              <a:rPr lang="ru-RU" sz="4800" dirty="0" err="1"/>
              <a:t>before</a:t>
            </a:r>
            <a:r>
              <a:rPr lang="ru-RU" sz="4800" dirty="0"/>
              <a:t>?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5834" y="4850768"/>
            <a:ext cx="581801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 pay attention </a:t>
            </a:r>
            <a:r>
              <a:rPr lang="en-US" sz="2400" dirty="0" smtClean="0"/>
              <a:t>to </a:t>
            </a:r>
            <a:r>
              <a:rPr lang="ru-RU" sz="2400" dirty="0" smtClean="0"/>
              <a:t>- обращать внимание на</a:t>
            </a:r>
          </a:p>
          <a:p>
            <a:r>
              <a:rPr lang="en-US" sz="2400" dirty="0"/>
              <a:t>to </a:t>
            </a:r>
            <a:r>
              <a:rPr lang="en-US" sz="2400" dirty="0" smtClean="0"/>
              <a:t>limit</a:t>
            </a:r>
            <a:r>
              <a:rPr lang="ru-RU" sz="2400" dirty="0" smtClean="0"/>
              <a:t> - ограничивать 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 avoid</a:t>
            </a:r>
            <a:r>
              <a:rPr lang="ru-RU" sz="2400" dirty="0" smtClean="0"/>
              <a:t> - избегать</a:t>
            </a:r>
            <a:endParaRPr lang="ru-RU" sz="2400" dirty="0"/>
          </a:p>
          <a:p>
            <a:r>
              <a:rPr lang="en-US" sz="2400" dirty="0" smtClean="0"/>
              <a:t>junk food</a:t>
            </a:r>
            <a:r>
              <a:rPr lang="ru-RU" sz="2400" dirty="0" smtClean="0"/>
              <a:t> - нездоровая еда</a:t>
            </a:r>
            <a:endParaRPr lang="en-US" sz="2400" dirty="0" smtClean="0"/>
          </a:p>
          <a:p>
            <a:r>
              <a:rPr lang="en-US" sz="2400" dirty="0" smtClean="0"/>
              <a:t>to ban</a:t>
            </a:r>
            <a:r>
              <a:rPr lang="ru-RU" sz="2400" dirty="0" smtClean="0"/>
              <a:t> - запрещать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274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2"/>
          <p:cNvSpPr txBox="1">
            <a:spLocks/>
          </p:cNvSpPr>
          <p:nvPr/>
        </p:nvSpPr>
        <p:spPr>
          <a:xfrm>
            <a:off x="4632570" y="5436189"/>
            <a:ext cx="4054230" cy="68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dirty="0" smtClean="0"/>
              <a:t>обычно, бывало</a:t>
            </a: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4632570" y="4178420"/>
            <a:ext cx="4054230" cy="68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dirty="0" smtClean="0"/>
              <a:t>и … </a:t>
            </a:r>
            <a:r>
              <a:rPr lang="ru-RU" dirty="0" err="1" smtClean="0"/>
              <a:t>и</a:t>
            </a:r>
            <a:r>
              <a:rPr lang="ru-RU" dirty="0" smtClean="0"/>
              <a:t> …</a:t>
            </a: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4632570" y="3211725"/>
            <a:ext cx="4054230" cy="68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dirty="0" smtClean="0"/>
              <a:t>ни … </a:t>
            </a:r>
            <a:r>
              <a:rPr lang="ru-RU" dirty="0" err="1" smtClean="0"/>
              <a:t>ни</a:t>
            </a:r>
            <a:r>
              <a:rPr lang="ru-RU" dirty="0" smtClean="0"/>
              <a:t> …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4632570" y="2104180"/>
            <a:ext cx="4054230" cy="68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dirty="0" smtClean="0"/>
              <a:t>или …</a:t>
            </a:r>
            <a:r>
              <a:rPr lang="ru-RU" dirty="0" err="1" smtClean="0"/>
              <a:t>или</a:t>
            </a:r>
            <a:r>
              <a:rPr lang="ru-RU" dirty="0" smtClean="0"/>
              <a:t> …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Units 1-2 (Vocabulary)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054230" cy="50155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pay attention </a:t>
            </a:r>
            <a:r>
              <a:rPr lang="en-US" dirty="0" smtClean="0"/>
              <a:t>to</a:t>
            </a:r>
            <a:endParaRPr lang="ru-RU" dirty="0" smtClean="0"/>
          </a:p>
          <a:p>
            <a:pPr marL="0" indent="0"/>
            <a:r>
              <a:rPr lang="en-US" dirty="0" smtClean="0"/>
              <a:t>  both</a:t>
            </a:r>
            <a:r>
              <a:rPr lang="ru-RU" dirty="0" smtClean="0"/>
              <a:t> … </a:t>
            </a:r>
            <a:r>
              <a:rPr lang="en-US" dirty="0" smtClean="0"/>
              <a:t>and …</a:t>
            </a:r>
            <a:endParaRPr lang="ru-RU" dirty="0" smtClean="0"/>
          </a:p>
          <a:p>
            <a:r>
              <a:rPr lang="en-US" dirty="0" smtClean="0"/>
              <a:t>to limit</a:t>
            </a:r>
            <a:endParaRPr lang="ru-RU" dirty="0" smtClean="0"/>
          </a:p>
          <a:p>
            <a:pPr marL="0" indent="0"/>
            <a:r>
              <a:rPr lang="en-US" dirty="0" smtClean="0"/>
              <a:t>  used to</a:t>
            </a:r>
            <a:endParaRPr lang="ru-RU" dirty="0"/>
          </a:p>
          <a:p>
            <a:r>
              <a:rPr lang="en-US" dirty="0"/>
              <a:t>to </a:t>
            </a:r>
            <a:r>
              <a:rPr lang="en-US" dirty="0" smtClean="0"/>
              <a:t>avoid</a:t>
            </a:r>
            <a:endParaRPr lang="ru-RU" dirty="0" smtClean="0"/>
          </a:p>
          <a:p>
            <a:pPr marL="0" indent="0"/>
            <a:r>
              <a:rPr lang="en-US" dirty="0" smtClean="0"/>
              <a:t>  neither … nor</a:t>
            </a:r>
            <a:r>
              <a:rPr lang="ru-RU" dirty="0" smtClean="0"/>
              <a:t> …</a:t>
            </a:r>
            <a:endParaRPr lang="ru-RU" dirty="0"/>
          </a:p>
          <a:p>
            <a:r>
              <a:rPr lang="en-US" dirty="0"/>
              <a:t>junk </a:t>
            </a:r>
            <a:r>
              <a:rPr lang="en-US" dirty="0" smtClean="0"/>
              <a:t>food</a:t>
            </a:r>
            <a:endParaRPr lang="ru-RU" dirty="0" smtClean="0"/>
          </a:p>
          <a:p>
            <a:pPr marL="0" indent="0"/>
            <a:r>
              <a:rPr lang="en-US" dirty="0" smtClean="0"/>
              <a:t>  either … or</a:t>
            </a:r>
            <a:r>
              <a:rPr lang="ru-RU" dirty="0" smtClean="0"/>
              <a:t> …</a:t>
            </a:r>
            <a:endParaRPr lang="ru-RU" dirty="0"/>
          </a:p>
          <a:p>
            <a:r>
              <a:rPr lang="en-US" dirty="0"/>
              <a:t>to ban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632570" y="1600200"/>
            <a:ext cx="4054230" cy="68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dirty="0"/>
              <a:t>н</a:t>
            </a:r>
            <a:r>
              <a:rPr lang="ru-RU" dirty="0" smtClean="0"/>
              <a:t>ездоровая еда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2741761" y="1417637"/>
            <a:ext cx="4054230" cy="68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ru-RU" dirty="0" smtClean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632570" y="2678094"/>
            <a:ext cx="4054230" cy="68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dirty="0" smtClean="0"/>
              <a:t>запрещать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632570" y="3661683"/>
            <a:ext cx="4054230" cy="68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dirty="0" smtClean="0"/>
              <a:t>обращать внимание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4632570" y="4749646"/>
            <a:ext cx="4054230" cy="68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dirty="0" smtClean="0"/>
              <a:t>избегать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632570" y="5929213"/>
            <a:ext cx="4054230" cy="68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dirty="0" smtClean="0"/>
              <a:t>ограничивать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11430" y="1417638"/>
            <a:ext cx="4359030" cy="51981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27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19908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On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tx2"/>
                </a:solidFill>
              </a:rPr>
              <a:t>cloud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nine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Снимок экрана 2016-02-09 в 20.33.35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263" t="-9852"/>
          <a:stretch/>
        </p:blipFill>
        <p:spPr>
          <a:xfrm>
            <a:off x="-457200" y="300717"/>
            <a:ext cx="9144000" cy="6557284"/>
          </a:xfrm>
        </p:spPr>
      </p:pic>
      <p:sp>
        <p:nvSpPr>
          <p:cNvPr id="5" name="TextBox 4"/>
          <p:cNvSpPr txBox="1"/>
          <p:nvPr/>
        </p:nvSpPr>
        <p:spPr>
          <a:xfrm>
            <a:off x="5346880" y="1035050"/>
            <a:ext cx="411041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400" dirty="0" smtClean="0"/>
              <a:t>Positive </a:t>
            </a:r>
            <a:r>
              <a:rPr lang="en-US" sz="3400" dirty="0"/>
              <a:t>words </a:t>
            </a:r>
            <a:endParaRPr lang="en-US" sz="3400" dirty="0" smtClean="0"/>
          </a:p>
          <a:p>
            <a:r>
              <a:rPr lang="en-US" sz="3400" dirty="0" smtClean="0"/>
              <a:t>2</a:t>
            </a:r>
            <a:r>
              <a:rPr lang="en-US" sz="3400" dirty="0"/>
              <a:t>. Negative </a:t>
            </a:r>
            <a:r>
              <a:rPr lang="en-US" sz="3400" dirty="0" smtClean="0"/>
              <a:t>words</a:t>
            </a:r>
          </a:p>
          <a:p>
            <a:r>
              <a:rPr lang="en-US" sz="3400" dirty="0" smtClean="0"/>
              <a:t>3</a:t>
            </a:r>
            <a:r>
              <a:rPr lang="en-US" sz="3400" dirty="0"/>
              <a:t>. Our today’s </a:t>
            </a:r>
            <a:r>
              <a:rPr lang="en-US" sz="3400" dirty="0" smtClean="0"/>
              <a:t>motto</a:t>
            </a:r>
            <a:endParaRPr lang="ru-RU" sz="3400" dirty="0"/>
          </a:p>
        </p:txBody>
      </p:sp>
    </p:spTree>
    <p:extLst>
      <p:ext uri="{BB962C8B-B14F-4D97-AF65-F5344CB8AC3E}">
        <p14:creationId xmlns="" xmlns:p14="http://schemas.microsoft.com/office/powerpoint/2010/main" val="425435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696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Acrostic poem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768497"/>
            <a:ext cx="8229600" cy="57219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err="1"/>
              <a:t>Stay</a:t>
            </a:r>
            <a:endParaRPr lang="ru-RU" sz="4000" dirty="0"/>
          </a:p>
          <a:p>
            <a:r>
              <a:rPr lang="ru-RU" sz="4000" dirty="0" err="1"/>
              <a:t>H</a:t>
            </a:r>
            <a:endParaRPr lang="ru-RU" sz="4000" dirty="0"/>
          </a:p>
          <a:p>
            <a:r>
              <a:rPr lang="ru-RU" sz="4000" dirty="0" err="1"/>
              <a:t>E</a:t>
            </a:r>
            <a:endParaRPr lang="ru-RU" sz="4000" dirty="0"/>
          </a:p>
          <a:p>
            <a:r>
              <a:rPr lang="ru-RU" sz="4000" dirty="0" err="1"/>
              <a:t>A</a:t>
            </a:r>
            <a:endParaRPr lang="ru-RU" sz="4000" dirty="0"/>
          </a:p>
          <a:p>
            <a:r>
              <a:rPr lang="ru-RU" sz="4000" dirty="0" err="1"/>
              <a:t>L</a:t>
            </a:r>
            <a:endParaRPr lang="ru-RU" sz="4000" dirty="0"/>
          </a:p>
          <a:p>
            <a:r>
              <a:rPr lang="ru-RU" sz="4000" dirty="0" err="1"/>
              <a:t>T</a:t>
            </a:r>
            <a:endParaRPr lang="ru-RU" sz="4000" dirty="0"/>
          </a:p>
          <a:p>
            <a:r>
              <a:rPr lang="ru-RU" sz="4000" dirty="0" err="1" smtClean="0"/>
              <a:t>H</a:t>
            </a:r>
            <a:endParaRPr lang="en-US" sz="4000" dirty="0" smtClean="0"/>
          </a:p>
          <a:p>
            <a:r>
              <a:rPr lang="en-US" sz="4000" dirty="0" smtClean="0"/>
              <a:t>Y</a:t>
            </a:r>
            <a:endParaRPr lang="ru-RU" sz="4000" dirty="0"/>
          </a:p>
          <a:p>
            <a:endParaRPr lang="ru-RU" sz="4000" dirty="0"/>
          </a:p>
        </p:txBody>
      </p:sp>
      <p:pic>
        <p:nvPicPr>
          <p:cNvPr id="4" name="Изображение 3" descr="Снимок экрана 2016-02-12 в 22.09.2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6" y="1599900"/>
            <a:ext cx="4598862" cy="44115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337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Снимок экрана 2016-02-14 в 21.54.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09" y="3958270"/>
            <a:ext cx="6578600" cy="28997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4161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Are you tired?</a:t>
            </a:r>
            <a:endParaRPr lang="ru-RU" sz="4800" dirty="0"/>
          </a:p>
        </p:txBody>
      </p:sp>
      <p:pic>
        <p:nvPicPr>
          <p:cNvPr id="4" name="Содержимое 3" descr="i.jpe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457200" y="1060703"/>
            <a:ext cx="2047875" cy="2047875"/>
          </a:xfrm>
        </p:spPr>
      </p:pic>
      <p:pic>
        <p:nvPicPr>
          <p:cNvPr id="5" name="Содержимое 3" descr="i.jpe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638925" y="1217161"/>
            <a:ext cx="2047875" cy="2047875"/>
          </a:xfrm>
          <a:prstGeom prst="rect">
            <a:avLst/>
          </a:prstGeom>
        </p:spPr>
      </p:pic>
      <p:pic>
        <p:nvPicPr>
          <p:cNvPr id="6" name="Содержимое 3" descr="i.jpe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33169" y="1227929"/>
            <a:ext cx="2047875" cy="2047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649" y="3215744"/>
            <a:ext cx="11375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Yes</a:t>
            </a:r>
            <a:endParaRPr lang="ru-RU" sz="54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6281044" y="3034940"/>
            <a:ext cx="2677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No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288</Words>
  <Application>Microsoft Office PowerPoint</Application>
  <PresentationFormat>Экран (4:3)</PresentationFormat>
  <Paragraphs>76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Units 1-2 (Vocabulary)</vt:lpstr>
      <vt:lpstr>On cloud nine.</vt:lpstr>
      <vt:lpstr>Acrostic poem</vt:lpstr>
      <vt:lpstr>Are you tired?</vt:lpstr>
      <vt:lpstr>Слайд 10</vt:lpstr>
      <vt:lpstr>Слайд 11</vt:lpstr>
      <vt:lpstr>Quantifiers Количественные местоимения</vt:lpstr>
      <vt:lpstr>Activity Book ex.2 p.65</vt:lpstr>
      <vt:lpstr>Слайд 14</vt:lpstr>
      <vt:lpstr>Слайд 15</vt:lpstr>
    </vt:vector>
  </TitlesOfParts>
  <Company>Apple&amp;Orange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Apple Apple1</dc:creator>
  <cp:lastModifiedBy>Ольга</cp:lastModifiedBy>
  <cp:revision>37</cp:revision>
  <dcterms:created xsi:type="dcterms:W3CDTF">2016-02-12T17:29:04Z</dcterms:created>
  <dcterms:modified xsi:type="dcterms:W3CDTF">2020-01-22T19:24:24Z</dcterms:modified>
</cp:coreProperties>
</file>