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90" r:id="rId2"/>
    <p:sldId id="258" r:id="rId3"/>
    <p:sldId id="272" r:id="rId4"/>
    <p:sldId id="274" r:id="rId5"/>
    <p:sldId id="273" r:id="rId6"/>
    <p:sldId id="275" r:id="rId7"/>
    <p:sldId id="276" r:id="rId8"/>
    <p:sldId id="304" r:id="rId9"/>
    <p:sldId id="282" r:id="rId10"/>
    <p:sldId id="267" r:id="rId11"/>
    <p:sldId id="256" r:id="rId12"/>
    <p:sldId id="257" r:id="rId13"/>
    <p:sldId id="269" r:id="rId14"/>
    <p:sldId id="293" r:id="rId15"/>
    <p:sldId id="294" r:id="rId16"/>
    <p:sldId id="305" r:id="rId17"/>
    <p:sldId id="295" r:id="rId18"/>
    <p:sldId id="306" r:id="rId19"/>
    <p:sldId id="296" r:id="rId20"/>
    <p:sldId id="291" r:id="rId21"/>
    <p:sldId id="307" r:id="rId22"/>
    <p:sldId id="303" r:id="rId23"/>
    <p:sldId id="297" r:id="rId24"/>
    <p:sldId id="298" r:id="rId25"/>
    <p:sldId id="299" r:id="rId26"/>
    <p:sldId id="300" r:id="rId27"/>
    <p:sldId id="301" r:id="rId28"/>
    <p:sldId id="283" r:id="rId29"/>
    <p:sldId id="284" r:id="rId30"/>
    <p:sldId id="285" r:id="rId31"/>
    <p:sldId id="286" r:id="rId32"/>
    <p:sldId id="287" r:id="rId33"/>
    <p:sldId id="288" r:id="rId34"/>
    <p:sldId id="292" r:id="rId35"/>
    <p:sldId id="289" r:id="rId36"/>
    <p:sldId id="25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05391-128F-4676-AD8C-37D30AF295E5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950F8-2CD9-4153-9408-18585B77EC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71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Здравствуйте – </a:t>
            </a:r>
            <a:r>
              <a:rPr lang="ru-RU" dirty="0" err="1" smtClean="0"/>
              <a:t>Сабак</a:t>
            </a:r>
            <a:r>
              <a:rPr lang="ru-RU" dirty="0" smtClean="0"/>
              <a:t> ин </a:t>
            </a:r>
            <a:r>
              <a:rPr lang="ru-RU" dirty="0" err="1" smtClean="0"/>
              <a:t>нур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" name="Содержимое 6" descr="ancient-egypt-2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72494" y="1917700"/>
            <a:ext cx="4762500" cy="3790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82562" y="142853"/>
            <a:ext cx="8961438" cy="857256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2"/>
              </a:gs>
              <a:gs pos="100000">
                <a:srgbClr val="0066FF"/>
              </a:gs>
            </a:gsLst>
            <a:lin ang="5400000" scaled="1"/>
          </a:gradFill>
          <a:ln w="762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20000"/>
              </a:spcBef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Устройство  Древнеегипетского общества</a:t>
            </a:r>
            <a:b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052513"/>
            <a:ext cx="7056438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203575" y="1412875"/>
            <a:ext cx="20875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Фараон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979613" y="2205038"/>
            <a:ext cx="2960687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Вельможи</a:t>
            </a:r>
            <a:r>
              <a:rPr lang="ru-RU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250825" y="3213100"/>
            <a:ext cx="4535488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Царские советники</a:t>
            </a: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468313" y="4005263"/>
            <a:ext cx="379571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Военачальники</a:t>
            </a:r>
            <a:r>
              <a:rPr lang="ru-RU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1042988" y="4724400"/>
            <a:ext cx="1989137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Писцы</a:t>
            </a: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0" y="5278438"/>
            <a:ext cx="3478213" cy="1163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Char char=""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Земледельцы 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z="32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ремесленники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/>
      <p:bldP spid="51208" grpId="0"/>
      <p:bldP spid="51209" grpId="0"/>
      <p:bldP spid="51210" grpId="0"/>
      <p:bldP spid="51211" grpId="0"/>
      <p:bldP spid="51212" grpId="0"/>
      <p:bldP spid="512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819400"/>
            <a:ext cx="8072494" cy="1752600"/>
          </a:xfrm>
        </p:spPr>
        <p:txBody>
          <a:bodyPr/>
          <a:lstStyle/>
          <a:p>
            <a:r>
              <a:rPr lang="ru-RU" dirty="0" smtClean="0"/>
              <a:t>Урок истории 5 класс</a:t>
            </a:r>
          </a:p>
          <a:p>
            <a:r>
              <a:rPr lang="ru-RU" dirty="0" smtClean="0"/>
              <a:t>Автор учитель истории и обществознания </a:t>
            </a:r>
          </a:p>
          <a:p>
            <a:r>
              <a:rPr lang="ru-RU" dirty="0" smtClean="0"/>
              <a:t>МОУ «СОШ № 20 с УИОП» г.Ухта РК </a:t>
            </a:r>
          </a:p>
          <a:p>
            <a:r>
              <a:rPr lang="ru-RU" dirty="0" smtClean="0"/>
              <a:t>СТРАХОВА Нина Павлиновна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Жизнь египетского вельможи</a:t>
            </a:r>
            <a:endParaRPr lang="ru-RU" dirty="0"/>
          </a:p>
        </p:txBody>
      </p:sp>
      <p:pic>
        <p:nvPicPr>
          <p:cNvPr id="4" name="Picture 14" descr="308px-Pharao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72" y="3429000"/>
            <a:ext cx="1285852" cy="2928934"/>
          </a:xfrm>
          <a:prstGeom prst="rect">
            <a:avLst/>
          </a:prstGeom>
          <a:noFill/>
        </p:spPr>
      </p:pic>
      <p:pic>
        <p:nvPicPr>
          <p:cNvPr id="5" name="Picture 11" descr="1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285720" y="4572008"/>
            <a:ext cx="1306512" cy="175736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35716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урока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>
                <a:latin typeface="Arial" pitchFamily="34" charset="0"/>
              </a:rPr>
              <a:t>Сегодня на уроке мы с вами совершим увлекательное путешествие в Древний Египет, чтобы познакомиться с жизнью египетского  вельможи.</a:t>
            </a:r>
          </a:p>
          <a:p>
            <a:r>
              <a:rPr lang="ru-RU" b="1" dirty="0" smtClean="0">
                <a:latin typeface="Arial" pitchFamily="34" charset="0"/>
              </a:rPr>
              <a:t>Мы  узнаем, как как они жили, что носили и кому служили.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урока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1.О чём могут рассказать гробницы вельмож.</a:t>
            </a:r>
          </a:p>
          <a:p>
            <a:r>
              <a:rPr lang="ru-RU" dirty="0" smtClean="0"/>
              <a:t>2.В усадьбе вельможи.</a:t>
            </a:r>
          </a:p>
          <a:p>
            <a:r>
              <a:rPr lang="ru-RU" dirty="0" smtClean="0"/>
              <a:t>3.На службе фараона.</a:t>
            </a:r>
            <a:endParaRPr lang="ru-RU" dirty="0"/>
          </a:p>
        </p:txBody>
      </p:sp>
      <p:pic>
        <p:nvPicPr>
          <p:cNvPr id="7" name="Содержимое 6" descr="23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9190" y="1785926"/>
            <a:ext cx="3929090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Физкультминутка </a:t>
            </a:r>
            <a:endParaRPr lang="ru-RU" dirty="0"/>
          </a:p>
        </p:txBody>
      </p:sp>
      <p:pic>
        <p:nvPicPr>
          <p:cNvPr id="4" name="Физкультминутка (рекомендовано учителям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38" y="1527175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7481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5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Вельможа и его жена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44" y="20129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7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1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Отдых вельможи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09" y="1527175"/>
            <a:ext cx="659027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8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7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333375"/>
            <a:ext cx="8435975" cy="908050"/>
          </a:xfrm>
        </p:spPr>
        <p:txBody>
          <a:bodyPr>
            <a:normAutofit fontScale="90000"/>
          </a:bodyPr>
          <a:lstStyle/>
          <a:p>
            <a:r>
              <a:rPr lang="ru-RU" sz="4000" b="1" i="1" smtClean="0">
                <a:solidFill>
                  <a:srgbClr val="F10F50"/>
                </a:solidFill>
                <a:latin typeface="Arial" pitchFamily="34" charset="0"/>
              </a:rPr>
              <a:t>Работа с терминами.</a:t>
            </a:r>
            <a:r>
              <a:rPr lang="ru-RU" sz="4000" smtClean="0">
                <a:latin typeface="Arial" pitchFamily="34" charset="0"/>
              </a:rPr>
              <a:t/>
            </a:r>
            <a:br>
              <a:rPr lang="ru-RU" sz="4000" smtClean="0">
                <a:latin typeface="Arial" pitchFamily="34" charset="0"/>
              </a:rPr>
            </a:br>
            <a:endParaRPr lang="ru-RU" sz="4000" smtClean="0">
              <a:latin typeface="Arial" pitchFamily="34" charset="0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836613"/>
            <a:ext cx="8507412" cy="6021387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Опасные каменистые преграды в реке -  … </a:t>
            </a:r>
          </a:p>
          <a:p>
            <a:pPr lvl="1" algn="r">
              <a:lnSpc>
                <a:spcPct val="90000"/>
              </a:lnSpc>
            </a:pP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(пороги)</a:t>
            </a:r>
          </a:p>
          <a:p>
            <a:pPr lvl="1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Страна, которая располагалась на берегах Нила от первого порога до Средиземного моря -  … </a:t>
            </a:r>
          </a:p>
          <a:p>
            <a:pPr lvl="1" algn="r">
              <a:lnSpc>
                <a:spcPct val="90000"/>
              </a:lnSpc>
            </a:pP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(Египет)</a:t>
            </a:r>
          </a:p>
          <a:p>
            <a:pPr lvl="1">
              <a:lnSpc>
                <a:spcPct val="90000"/>
              </a:lnSpc>
            </a:pPr>
            <a:r>
              <a:rPr lang="ru-RU" sz="2000" b="1" dirty="0" smtClean="0">
                <a:latin typeface="Arial" pitchFamily="34" charset="0"/>
              </a:rPr>
              <a:t>В каком году произошло образование единого государства в Египта - …</a:t>
            </a:r>
            <a:r>
              <a:rPr lang="ru-RU" sz="2000" dirty="0" smtClean="0">
                <a:latin typeface="Arial" pitchFamily="34" charset="0"/>
              </a:rPr>
              <a:t> </a:t>
            </a:r>
          </a:p>
          <a:p>
            <a:pPr lvl="1" algn="r">
              <a:lnSpc>
                <a:spcPct val="90000"/>
              </a:lnSpc>
            </a:pPr>
            <a:r>
              <a:rPr lang="ru-RU" sz="2000" dirty="0" smtClean="0">
                <a:solidFill>
                  <a:srgbClr val="F10F50"/>
                </a:solidFill>
                <a:latin typeface="Arial" pitchFamily="34" charset="0"/>
              </a:rPr>
              <a:t> </a:t>
            </a: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(3000 г до н. э.) </a:t>
            </a:r>
          </a:p>
          <a:p>
            <a:pPr lvl="1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Высокий тростник, из которого изготавливали бумагу - … </a:t>
            </a:r>
          </a:p>
          <a:p>
            <a:pPr lvl="1" algn="r">
              <a:lnSpc>
                <a:spcPct val="90000"/>
              </a:lnSpc>
            </a:pP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(папирус)</a:t>
            </a:r>
          </a:p>
          <a:p>
            <a:pPr lvl="1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Правитель Древнего Египта -  … </a:t>
            </a:r>
          </a:p>
          <a:p>
            <a:pPr lvl="1" algn="r">
              <a:lnSpc>
                <a:spcPct val="90000"/>
              </a:lnSpc>
            </a:pP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(Фараон</a:t>
            </a:r>
            <a:r>
              <a:rPr lang="ru-RU" sz="2000" b="1" dirty="0" smtClean="0">
                <a:solidFill>
                  <a:srgbClr val="F10F50"/>
                </a:solidFill>
                <a:latin typeface="Arial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Та часть страны Египет, где Нил распадается на несколько рукавов, образующих огромный треугольник -  …</a:t>
            </a:r>
          </a:p>
          <a:p>
            <a:pPr lvl="1" algn="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(дельта)</a:t>
            </a:r>
          </a:p>
          <a:p>
            <a:pPr lvl="1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Островки зелени -  … </a:t>
            </a:r>
          </a:p>
          <a:p>
            <a:pPr lvl="1" algn="r">
              <a:lnSpc>
                <a:spcPct val="90000"/>
              </a:lnSpc>
            </a:pPr>
            <a:r>
              <a:rPr lang="ru-RU" sz="2000" b="1" dirty="0" smtClean="0">
                <a:solidFill>
                  <a:srgbClr val="F10F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(оазисы)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1000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0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 зажиточного египтянина</a:t>
            </a:r>
            <a:endParaRPr lang="ru-RU" dirty="0"/>
          </a:p>
        </p:txBody>
      </p:sp>
      <p:pic>
        <p:nvPicPr>
          <p:cNvPr id="4" name="Содержимое 3" descr="1507137984_image30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86694" y="1651000"/>
            <a:ext cx="6134100" cy="4324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Запасы еды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81" y="2203450"/>
            <a:ext cx="65627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91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Сад вельможи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44" y="1541462"/>
            <a:ext cx="6096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3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3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6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Чем отличалась жизнь ремесленников от жизни вельможи?</a:t>
            </a:r>
            <a:endParaRPr lang="ru-RU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97" y="1371600"/>
            <a:ext cx="3467805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415910"/>
            <a:ext cx="4038600" cy="459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5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Проверь себя</a:t>
            </a:r>
            <a:br>
              <a:rPr lang="ru-RU" dirty="0" smtClean="0"/>
            </a:br>
            <a:r>
              <a:rPr lang="ru-RU" dirty="0" smtClean="0"/>
              <a:t>1.Что изображено?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94" y="1670050"/>
            <a:ext cx="4762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2.Что изображено - материал?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70" y="1527175"/>
            <a:ext cx="621994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дал жизнь Египту?</a:t>
            </a:r>
            <a:endParaRPr lang="ru-RU" dirty="0"/>
          </a:p>
        </p:txBody>
      </p:sp>
      <p:pic>
        <p:nvPicPr>
          <p:cNvPr id="6" name="Содержимое 5" descr="1280px-ISS035-E-007148_Nile_-_Sinai_-_Dead_Sea_-_Wide_Angle_View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1714488"/>
            <a:ext cx="8501122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3.Кто эти люди?</a:t>
            </a:r>
            <a:endParaRPr lang="ru-RU" dirty="0"/>
          </a:p>
        </p:txBody>
      </p:sp>
      <p:pic>
        <p:nvPicPr>
          <p:cNvPr id="4" name="Содержимое 3" descr="106024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19994" y="2055812"/>
            <a:ext cx="6667500" cy="3514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4.Кому принадлежит этот дом?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69674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5.Геродот называл его «дар богов».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 и оценки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1.Работа </a:t>
            </a:r>
            <a:r>
              <a:rPr lang="ru-RU" dirty="0" err="1" smtClean="0"/>
              <a:t>ениптян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2.Папирус.</a:t>
            </a:r>
          </a:p>
          <a:p>
            <a:r>
              <a:rPr lang="ru-RU" dirty="0" smtClean="0"/>
              <a:t>3.Писцы.</a:t>
            </a:r>
          </a:p>
          <a:p>
            <a:r>
              <a:rPr lang="ru-RU" dirty="0" smtClean="0"/>
              <a:t>4.Вельможе.</a:t>
            </a:r>
          </a:p>
          <a:p>
            <a:r>
              <a:rPr lang="ru-RU" dirty="0" smtClean="0"/>
              <a:t>5.Нил.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5- «5»</a:t>
            </a:r>
          </a:p>
          <a:p>
            <a:r>
              <a:rPr lang="ru-RU" dirty="0" smtClean="0"/>
              <a:t>4- «4»</a:t>
            </a:r>
          </a:p>
          <a:p>
            <a:r>
              <a:rPr lang="ru-RU" dirty="0" smtClean="0"/>
              <a:t>3 – «3»</a:t>
            </a:r>
          </a:p>
          <a:p>
            <a:r>
              <a:rPr lang="ru-RU" dirty="0" smtClean="0"/>
              <a:t>2-1  – «2»</a:t>
            </a:r>
          </a:p>
          <a:p>
            <a:endParaRPr lang="ru-RU" dirty="0"/>
          </a:p>
        </p:txBody>
      </p:sp>
      <p:pic>
        <p:nvPicPr>
          <p:cNvPr id="8" name="Рисунок 7" descr="egi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3357562"/>
            <a:ext cx="4929222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Подведём итоги урока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2187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746"/>
                <a:gridCol w="2834746"/>
                <a:gridCol w="28347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Плюс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Минус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Интересно </a:t>
                      </a:r>
                      <a:endParaRPr lang="ru-RU" sz="3200" dirty="0"/>
                    </a:p>
                  </a:txBody>
                  <a:tcPr/>
                </a:tc>
              </a:tr>
              <a:tr h="160845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51WMZtEw1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571876"/>
            <a:ext cx="4048125" cy="284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Шукран</a:t>
            </a:r>
            <a:r>
              <a:rPr lang="ru-RU" dirty="0" smtClean="0"/>
              <a:t>  - спасибо</a:t>
            </a:r>
            <a:endParaRPr lang="ru-RU" dirty="0"/>
          </a:p>
        </p:txBody>
      </p:sp>
      <p:pic>
        <p:nvPicPr>
          <p:cNvPr id="8" name="Содержимое 7" descr="filename__8333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229644" y="1908175"/>
            <a:ext cx="46482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800" dirty="0" smtClean="0"/>
              <a:t>1.П.8, читать, пересказ.</a:t>
            </a:r>
          </a:p>
          <a:p>
            <a:r>
              <a:rPr lang="ru-RU" sz="2800" dirty="0" smtClean="0"/>
              <a:t>2. Сочинение «Один день из жизни вельможи»- письменно в тетрадь.</a:t>
            </a:r>
          </a:p>
          <a:p>
            <a:r>
              <a:rPr lang="ru-RU" sz="2800" dirty="0" smtClean="0"/>
              <a:t>3</a:t>
            </a:r>
            <a:r>
              <a:rPr lang="ru-RU" sz="2800" dirty="0"/>
              <a:t>.*Меню на день вельможи.</a:t>
            </a:r>
          </a:p>
          <a:p>
            <a:r>
              <a:rPr lang="ru-RU" sz="2800" dirty="0" smtClean="0"/>
              <a:t>4.</a:t>
            </a:r>
            <a:r>
              <a:rPr lang="ru-RU" sz="2800" dirty="0"/>
              <a:t> </a:t>
            </a:r>
            <a:r>
              <a:rPr lang="ru-RU" sz="2800" dirty="0" smtClean="0"/>
              <a:t>**</a:t>
            </a:r>
            <a:r>
              <a:rPr lang="ru-RU" sz="2800" dirty="0" err="1"/>
              <a:t>Р.т</a:t>
            </a:r>
            <a:r>
              <a:rPr lang="ru-RU" sz="2800" dirty="0"/>
              <a:t>.№ 32 стр. 24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1" y="1371600"/>
            <a:ext cx="351312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Каких жителей Египта вы знаете?</a:t>
            </a:r>
            <a:endParaRPr lang="ru-RU" dirty="0"/>
          </a:p>
        </p:txBody>
      </p:sp>
      <p:pic>
        <p:nvPicPr>
          <p:cNvPr id="4" name="Содержимое 3" descr="0_7477a_cc17676f_X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22599" y="1527175"/>
            <a:ext cx="6862289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Каких жителей Египта вы знаете?</a:t>
            </a:r>
            <a:endParaRPr lang="ru-RU" dirty="0"/>
          </a:p>
        </p:txBody>
      </p:sp>
      <p:pic>
        <p:nvPicPr>
          <p:cNvPr id="4" name="Содержимое 3" descr="but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52663" y="1527175"/>
            <a:ext cx="7002162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Каких жителей Египта вы знаете?</a:t>
            </a:r>
            <a:endParaRPr lang="ru-RU" dirty="0"/>
          </a:p>
        </p:txBody>
      </p:sp>
      <p:pic>
        <p:nvPicPr>
          <p:cNvPr id="6" name="Содержимое 5" descr="51WMZtEw1a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57356" y="1928802"/>
            <a:ext cx="5500725" cy="4357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Каких жителей Египта вы знаете?</a:t>
            </a:r>
            <a:endParaRPr lang="ru-RU" dirty="0"/>
          </a:p>
        </p:txBody>
      </p:sp>
      <p:pic>
        <p:nvPicPr>
          <p:cNvPr id="4" name="Содержимое 3" descr="faro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28794" y="1969830"/>
            <a:ext cx="5357850" cy="4102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Каких жителей Древнего Египта вы знаете?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Устройство Древнего Египта</a:t>
            </a:r>
            <a:endParaRPr lang="ru-RU" dirty="0"/>
          </a:p>
        </p:txBody>
      </p:sp>
      <p:pic>
        <p:nvPicPr>
          <p:cNvPr id="4" name="Содержимое 3" descr="sphibk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24869" y="2174875"/>
            <a:ext cx="4857750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704</TotalTime>
  <Words>356</Words>
  <Application>Microsoft Office PowerPoint</Application>
  <PresentationFormat>Экран (4:3)</PresentationFormat>
  <Paragraphs>75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Официальная</vt:lpstr>
      <vt:lpstr>Здравствуйте – Сабак ин нур!</vt:lpstr>
      <vt:lpstr>Работа с терминами. </vt:lpstr>
      <vt:lpstr>Кто дал жизнь Египту?</vt:lpstr>
      <vt:lpstr>Каких жителей Египта вы знаете?</vt:lpstr>
      <vt:lpstr>Каких жителей Египта вы знаете?</vt:lpstr>
      <vt:lpstr>Каких жителей Египта вы знаете?</vt:lpstr>
      <vt:lpstr>Каких жителей Египта вы знаете?</vt:lpstr>
      <vt:lpstr>Каких жителей Древнего Египта вы знаете?</vt:lpstr>
      <vt:lpstr>Устройство Древнего Египта</vt:lpstr>
      <vt:lpstr>Презентация PowerPoint</vt:lpstr>
      <vt:lpstr>Жизнь египетского вельможи</vt:lpstr>
      <vt:lpstr>Цель урока</vt:lpstr>
      <vt:lpstr>План урока</vt:lpstr>
      <vt:lpstr>Физкультминутка </vt:lpstr>
      <vt:lpstr>Презентация PowerPoint</vt:lpstr>
      <vt:lpstr>Вельможа и его жена</vt:lpstr>
      <vt:lpstr>Презентация PowerPoint</vt:lpstr>
      <vt:lpstr>Отдых вельможи</vt:lpstr>
      <vt:lpstr>Презентация PowerPoint</vt:lpstr>
      <vt:lpstr>Дом зажиточного египтянина</vt:lpstr>
      <vt:lpstr>Запасы еды</vt:lpstr>
      <vt:lpstr>Сад вельможи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отличалась жизнь ремесленников от жизни вельможи?</vt:lpstr>
      <vt:lpstr>Проверь себя 1.Что изображено?</vt:lpstr>
      <vt:lpstr>2.Что изображено - материал?</vt:lpstr>
      <vt:lpstr>3.Кто эти люди?</vt:lpstr>
      <vt:lpstr>4.Кому принадлежит этот дом?</vt:lpstr>
      <vt:lpstr>5.Геродот называл его «дар богов».</vt:lpstr>
      <vt:lpstr>Ответы и оценки</vt:lpstr>
      <vt:lpstr>Подведём итоги урока</vt:lpstr>
      <vt:lpstr>Шукран  - спасибо</vt:lpstr>
      <vt:lpstr>Домашнее задание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Нина Павлиновна</dc:creator>
  <cp:lastModifiedBy>Павлиночка</cp:lastModifiedBy>
  <cp:revision>30</cp:revision>
  <dcterms:created xsi:type="dcterms:W3CDTF">2018-10-09T16:33:59Z</dcterms:created>
  <dcterms:modified xsi:type="dcterms:W3CDTF">2018-10-12T10:04:22Z</dcterms:modified>
</cp:coreProperties>
</file>