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D188E-5B76-4189-9A31-A8AE0237AFC8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34B06-FAD6-4155-837D-8F7766212C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34B06-FAD6-4155-837D-8F7766212CD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B38EE1-92C0-403C-B7D9-5A9D10374221}" type="datetimeFigureOut">
              <a:rPr lang="ru-RU" smtClean="0"/>
              <a:pPr/>
              <a:t>11.10.2019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98DF3FD-2514-45C4-9947-ACF92AE7A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Терроризм и безопасность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124744"/>
            <a:ext cx="6480048" cy="2172668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Самые страшные </a:t>
            </a:r>
            <a:r>
              <a:rPr lang="ru-RU" sz="4000" b="1" dirty="0" smtClean="0">
                <a:solidFill>
                  <a:schemeClr val="tx1"/>
                </a:solidFill>
              </a:rPr>
              <a:t>теракты в </a:t>
            </a:r>
            <a:r>
              <a:rPr lang="ru-RU" sz="4000" b="1" dirty="0">
                <a:solidFill>
                  <a:schemeClr val="tx1"/>
                </a:solidFill>
              </a:rPr>
              <a:t>России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683568" y="476975"/>
            <a:ext cx="7704856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Самым страшным терактом в России считается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теракт в Беслане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совершённый первого сентября две тысячи четвёртого года.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тот день объектом захвата стала школа в Беслане.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55576" y="5588764"/>
            <a:ext cx="77768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результате этого жестокого теракта погибло 333 человека, среди них более половины – это дети. Ещё пятьсот человек оказались ранеными. Все террористы, за исключением одного, были уничтожены.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ÐÑÐ²ÐµÑÑÑÐ²ÐµÐ½Ð½Ð¾ÑÑÑ Ð·Ð° Ð·Ð°ÑÐ²Ð°Ñ Ð·Ð°Ð»Ð¾Ð¶Ð½Ð¸ÐºÐ¾Ð² Ð² ÐÐµÑÐ»Ð°Ð½Ðµ Ð²Ð·ÑÐ» Ð½Ð° ÑÐµÐ±Ñ Ð¨Ð°Ð¼Ð¸Ð»Ñ ÐÐ°ÑÐ°ÐµÐ²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66247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17 октября в Политехническом колледже Керчи произошел еще один теракт: молодой человек, студент 4 курса этого колледжа взорвал устройство на первом этаже, а на втором устроил стрельбу по учащимся. Погибли 20 человек, пострадали около 50.</a:t>
            </a:r>
            <a:endParaRPr lang="ru-RU" dirty="0"/>
          </a:p>
        </p:txBody>
      </p:sp>
      <p:pic>
        <p:nvPicPr>
          <p:cNvPr id="25602" name="Picture 2" descr="Ð¢ÑÐ°Ð³ÐµÐ´Ð¸Ñ Ð² ÐºÐ¾Ð»Ð»ÐµÐ´Ð¶Ðµ Ð² ÐÐµÑÑÐ¸ - ÑÐ¾ÑÐ¾ Ð¿Ð¾Ð³Ð¸Ð±ÑÐ¸Ñ Ð² ÑÐµÑÐ°ÐºÑÐµ 17 Ð¾ÐºÑÑÐ±ÑÑ 20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5" y="2132856"/>
            <a:ext cx="6840759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92696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Терроризм</a:t>
            </a:r>
            <a:r>
              <a:rPr lang="ru-RU" sz="2800" dirty="0" smtClean="0"/>
              <a:t> - это тяжкое преступление, когда организованная группа людей стремиться достичь своей цели при помощи насилия. </a:t>
            </a:r>
          </a:p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Террористы</a:t>
            </a:r>
            <a:r>
              <a:rPr lang="ru-RU" sz="2800" dirty="0" smtClean="0"/>
              <a:t> – это люди, которые захватывают в заложники, организуют взрывы в многолюдных местах, используют оружие. </a:t>
            </a:r>
          </a:p>
          <a:p>
            <a:pPr algn="just"/>
            <a:endParaRPr lang="ru-RU" sz="3200" dirty="0" smtClean="0"/>
          </a:p>
          <a:p>
            <a:pPr algn="just"/>
            <a:r>
              <a:rPr lang="ru-RU" sz="2000" dirty="0" smtClean="0"/>
              <a:t>Часто жертвами терроризма становятся невинные люди, среди которых есть и дети. За последнее десятилетие крупными террористическими актами в нашей стране стали взрывы жилых домов. 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437498"/>
            <a:ext cx="792088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 в Буйнакске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1999 году в Дагестане в Буйнакске в жилом доме произошёл мощный взрыв. Результатом этого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теракта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стала гибель 64 человек. Без малого 150 человек были ранены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ÐÐ·ÑÑÐ² Ð² ÐÑÐ¹Ð½Ð°ÐºÑÐºÐµ ÑÑÐ°Ð» Ð¿ÐµÑÐ²ÑÐ¼ Ð² ÑÐµÑÐ¸Ð¸ Ð²Ð·ÑÑÐ²Ð¾Ð² Ð¶Ð¸Ð»ÑÑ Ð´Ð¾Ð¼Ð¾Ð² Ð² 1999 Ð³Ð¾Ð´Ñ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0808"/>
            <a:ext cx="6336704" cy="4018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043608" y="5949280"/>
            <a:ext cx="70567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Взрыв в Буйнакске стал первым в серии взрывов жилых домов в 1999 году</a:t>
            </a:r>
            <a:endParaRPr lang="ru-RU" sz="20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196357"/>
            <a:ext cx="82089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Взрывы в Москве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1999 году в российской столице с разницей в четыре дня были взорваны террористами два жилых дома. Один дом находился на Каширском шоссе, второй – на улице Гурьянова. Взрывы унесли жизни двухсот двадцати четырёх человек.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536" y="6080611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Серия терактов в Москве была совершена с 4 по 16 сентября 1999 года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 Ð¡ÐµÑÐ¸Ñ ÑÐµÑÐ°ÐºÑÐ¾Ð² Ð² ÐÐ¾ÑÐºÐ²Ðµ Ð±ÑÐ»Ð° ÑÐ¾Ð²ÐµÑÑÐµÐ½Ð° Ñ 4 Ð¿Ð¾ 16 ÑÐµÐ½ÑÑÐ±ÑÑ 1999 Ð³Ð¾Ð´Ð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597666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209011"/>
            <a:ext cx="813690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 в Волгодонске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том же 1999 году в Волгодонске был взорван жилой дом. Ранеными и пострадавшими оказались более тысячи человек, девятнадцать жителей дома погибли.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331640" y="5936595"/>
            <a:ext cx="66967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Рядом с домом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сдетонировал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грузовик ГАЗ-53 со взрывчаткой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 Ð ÑÐ´Ð¾Ð¼ Ñ Ð´Ð¾Ð¼Ð¾Ð¼ ÑÐ´ÐµÑÐ¾Ð½Ð¸ÑÐ¾Ð²Ð°Ð» Ð³ÑÑÐ·Ð¾Ð²Ð¸Ðº ÐÐÐ-53 ÑÐ¾ Ð²Ð·ÑÑÐ²ÑÐ°ÑÐºÐ¾Ð¹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696744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83568" y="312624"/>
            <a:ext cx="777686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«Норд-Ост», теракт на Дубровке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2002 году в столице России произошёл захват террористами зрителей в театре на Дубровке. Чеченские боевики удерживали в Театральном центре девятьсот человек.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ÐÐ¾Ð·Ð³Ð»Ð°Ð²Ð»ÑÐ» Ð±Ð¾ÐµÐ²Ð¸ÐºÐ¾Ð² ÐÐ¾Ð²ÑÐ°Ñ ÐÐ°ÑÐ°ÐµÐ². ÐÐ½ Ð±ÑÐ» Ð»Ð¸ÐºÐ²Ð¸Ð´Ð¸ÑÐ¾Ð²Ð°Ð½ Ð² Ð¼Ð¾Ð¼ÐµÐ½Ñ Ð·Ð°ÑÐ²Ð°ÑÐ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051376" cy="45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181114"/>
            <a:ext cx="84249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 в Домодедово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2011 году в аэропорту Домодедово в Москве террорист-смертник привёл в действие взрывной механизм. Так погибли тридцать семь человек. Сам террорист был среди погибших.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801320" y="5942112"/>
            <a:ext cx="75413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 прогремел в зале международных прилетов 24 января 2011 года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ÐÐ·ÑÑÐ² Ð¿ÑÐ¾Ð³ÑÐµÐ¼ÐµÐ» Ð² Ð·Ð°Ð»Ðµ Ð¼ÐµÐ¶Ð´ÑÐ½Ð°ÑÐ¾Ð´Ð½ÑÑ Ð¿ÑÐ¸Ð»ÐµÑÐ¾Ð² 24 ÑÐ½Ð²Ð°ÑÑ 2011 Ð³Ð¾Ð´Ð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6120680" cy="4162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67544" y="461283"/>
            <a:ext cx="828092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Захват больницы в Будённовске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1995 году в Будённовске 195 террористов произвели захват городской больницы, согнав туда людей. Заложниками оказались около 1600 человек.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115616" y="5923584"/>
            <a:ext cx="655272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результате теракта погибли 129 человек, 415 ранены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Ð ÑÐµÐ·ÑÐ»ÑÑÐ°ÑÐµ ÑÐµÑÐ°ÐºÑÐ° Ð¿Ð¾Ð³Ð¸Ð±Ð»Ð¸ 129 ÑÐµÐ»Ð¾Ð²ÐµÐº, 415 ÑÐ°Ð½ÐµÐ½Ñ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628800"/>
            <a:ext cx="6483424" cy="409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67544" y="272681"/>
            <a:ext cx="828092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Взрыв на вокзале в Волгограде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Циничный теракт произошел 29 декабря 2013 года. Взрыв произошел в досмотровой зоне, когда подозрительного человека попытались остановить сотрудники правоохранительных органов. В результате взрыва на вокзале в Волгограде погибли 14 человек. Еще 49 человек были ранены.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Жертв могло было быть больше, если бы полицейские не проявили бдительность.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ÐÐ¾ÑÐ»ÐµÐ´ÑÑÐ²Ð¸Ñ Ð²Ð·ÑÑÐ² Ð½Ð° Ð²Ð¾ÐºÐ·Ð°Ð»Ðµ Ð² ÐÐ¾Ð»Ð³Ð¾Ð³ÑÐ°Ð´Ðµ"/>
          <p:cNvPicPr/>
          <p:nvPr/>
        </p:nvPicPr>
        <p:blipFill>
          <a:blip r:embed="rId2" cstate="print"/>
          <a:srcRect t="4826"/>
          <a:stretch>
            <a:fillRect/>
          </a:stretch>
        </p:blipFill>
        <p:spPr bwMode="auto">
          <a:xfrm>
            <a:off x="1835696" y="2348880"/>
            <a:ext cx="5976664" cy="4101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476</Words>
  <Application>Microsoft Office PowerPoint</Application>
  <PresentationFormat>Экран (4:3)</PresentationFormat>
  <Paragraphs>31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Терроризм и безопасность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Терроризм и безопасность</dc:title>
  <dc:creator>Пользователь Windows</dc:creator>
  <cp:lastModifiedBy>оксана</cp:lastModifiedBy>
  <cp:revision>7</cp:revision>
  <dcterms:created xsi:type="dcterms:W3CDTF">2018-11-12T19:50:38Z</dcterms:created>
  <dcterms:modified xsi:type="dcterms:W3CDTF">2019-10-11T18:13:10Z</dcterms:modified>
</cp:coreProperties>
</file>