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8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3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4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7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9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4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2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3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3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8743-2B86-46F4-A014-CD494090D4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38D3-FCFB-4E1E-8057-50B5A5B66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Государственное бюджетное общеобразовательное учреждение </a:t>
            </a:r>
            <a:r>
              <a:rPr lang="ru-RU" sz="1400" dirty="0"/>
              <a:t>и</a:t>
            </a:r>
            <a:r>
              <a:rPr lang="ru-RU" sz="1400" dirty="0" smtClean="0"/>
              <a:t>нженерно-техническая школа города Москвы имени дважды героя Советского Союза </a:t>
            </a:r>
            <a:r>
              <a:rPr lang="ru-RU" sz="1400" dirty="0" err="1" smtClean="0"/>
              <a:t>П.Р.Поповича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Формирование успешной готовности </a:t>
            </a:r>
          </a:p>
          <a:p>
            <a:pPr marL="0" indent="0" algn="ctr">
              <a:buNone/>
            </a:pPr>
            <a:r>
              <a:rPr lang="ru-RU" dirty="0" smtClean="0"/>
              <a:t>к школе  у  дошкольников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                  </a:t>
            </a:r>
            <a:r>
              <a:rPr lang="ru-RU" sz="2000" dirty="0" smtClean="0"/>
              <a:t>            Подготовила </a:t>
            </a:r>
            <a:r>
              <a:rPr lang="ru-RU" sz="2000" dirty="0" smtClean="0"/>
              <a:t>учитель-логопед Рахманова Е.С.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/>
              <a:t> </a:t>
            </a:r>
            <a:r>
              <a:rPr lang="ru-RU" sz="2000" smtClean="0"/>
              <a:t>                                 </a:t>
            </a:r>
            <a:r>
              <a:rPr lang="ru-RU" sz="2000" smtClean="0"/>
              <a:t>             </a:t>
            </a:r>
            <a:r>
              <a:rPr lang="ru-RU" sz="2000" dirty="0" smtClean="0"/>
              <a:t>Москва, апрель </a:t>
            </a:r>
            <a:r>
              <a:rPr lang="ru-RU" sz="2000" dirty="0" smtClean="0"/>
              <a:t>2018 </a:t>
            </a:r>
            <a:r>
              <a:rPr lang="ru-RU" sz="2000" dirty="0" smtClean="0"/>
              <a:t>года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887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ша\Desktop\УСПЕШНОСТЬ ДОШКОЛЬНИКА\psihologicheskaya-gotovnost-k-shko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3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ша\Desktop\УСПЕШНОСТЬ ДОШКОЛЬНИКА\img4[1]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5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ша\Desktop\УСПЕШНОСТЬ ДОШКОЛЬНИКА\img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8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ша\Desktop\УСПЕШНОСТЬ ДОШКОЛЬНИКА\img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01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0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ша\Desktop\УСПЕШНОСТЬ ДОШКОЛЬНИКА\img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75"/>
            <a:ext cx="9396536" cy="68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7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ша\Desktop\УСПЕШНОСТЬ ДОШКОЛЬНИКА\img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1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Desktop\УСПЕШНОСТЬ ДОШКОЛЬНИКА\0_182004_cb1a38a4_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3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УСПЕШНОСТЬ ДОШКОЛЬНИКА\0004-004-Uslovija-uspeshnosti-obuchenija-v-shkole-zdorove-krugoz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0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esktop\УСПЕШНОСТЬ ДОШКОЛЬНИКА\0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5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Desktop\УСПЕШНОСТЬ ДОШКОЛЬНИКА\img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6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а\Desktop\УСПЕШНОСТЬ ДОШКОЛЬНИКА\0020-020-Osnovy-organizatsii-uspeshnogo-obuchenija-mladshikh-shkolniko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1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ша\Desktop\УСПЕШНОСТЬ ДОШКОЛЬНИКА\img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2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ша\Desktop\УСПЕШНОСТЬ ДОШКОЛЬНИКА\готовность к школ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0"/>
            <a:ext cx="80648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Desktop\УСПЕШНОСТЬ ДОШКОЛЬНИКА\i2DG1Q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27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Государственное бюджетное общеобразовательное учреждение инженерно-техническая школа города Москвы имени дважды героя Советского Союза П.Р.Поповича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майкл</cp:lastModifiedBy>
  <cp:revision>9</cp:revision>
  <dcterms:created xsi:type="dcterms:W3CDTF">2017-04-20T07:53:54Z</dcterms:created>
  <dcterms:modified xsi:type="dcterms:W3CDTF">2019-08-26T11:01:24Z</dcterms:modified>
</cp:coreProperties>
</file>