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6"/>
  </p:notesMasterIdLst>
  <p:sldIdLst>
    <p:sldId id="307" r:id="rId2"/>
    <p:sldId id="258" r:id="rId3"/>
    <p:sldId id="267" r:id="rId4"/>
    <p:sldId id="264" r:id="rId5"/>
    <p:sldId id="256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9" r:id="rId15"/>
    <p:sldId id="280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305" r:id="rId24"/>
    <p:sldId id="30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B0E6A-CA1E-466A-B4B1-256F97BD092E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67007-E6DC-40AB-93F9-941669DB17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38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67007-E6DC-40AB-93F9-941669DB170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84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67007-E6DC-40AB-93F9-941669DB170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6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856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583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147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66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471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84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197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307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329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857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09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883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63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7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86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64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547F2-49CF-401C-B864-E1F8D42537F8}" type="datetimeFigureOut">
              <a:rPr lang="ru-RU" smtClean="0"/>
              <a:t>11.12.2018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B0BD8A1-8888-4E5B-8A76-0859D14395E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93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4776" y="0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Гимн Республики Казахстан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403" y="980728"/>
            <a:ext cx="468018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Алтын </a:t>
            </a:r>
            <a:r>
              <a:rPr lang="ru-RU" sz="1200" dirty="0" err="1" smtClean="0"/>
              <a:t>күн аспаны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smtClean="0"/>
              <a:t>Алтын </a:t>
            </a:r>
            <a:r>
              <a:rPr lang="ru-RU" sz="1200" dirty="0" err="1" smtClean="0"/>
              <a:t>дән даласы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Ерліктің дастаны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Еліме</a:t>
            </a:r>
            <a:r>
              <a:rPr lang="ru-RU" sz="1200" dirty="0" smtClean="0"/>
              <a:t> </a:t>
            </a:r>
            <a:r>
              <a:rPr lang="ru-RU" sz="1200" dirty="0" err="1" smtClean="0"/>
              <a:t>қарашы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err="1" smtClean="0"/>
              <a:t>Ежелден</a:t>
            </a:r>
            <a:r>
              <a:rPr lang="ru-RU" sz="1200" dirty="0" smtClean="0"/>
              <a:t> ер </a:t>
            </a:r>
            <a:r>
              <a:rPr lang="ru-RU" sz="1200" dirty="0" err="1" smtClean="0"/>
              <a:t>деген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Даңкымыз шықты ғой</a:t>
            </a:r>
            <a:r>
              <a:rPr lang="ru-RU" sz="1200" dirty="0" smtClean="0"/>
              <a:t>. </a:t>
            </a:r>
            <a:br>
              <a:rPr lang="ru-RU" sz="1200" dirty="0" smtClean="0"/>
            </a:br>
            <a:r>
              <a:rPr lang="ru-RU" sz="1200" dirty="0" err="1" smtClean="0"/>
              <a:t>Намысын</a:t>
            </a:r>
            <a:r>
              <a:rPr lang="ru-RU" sz="1200" dirty="0" smtClean="0"/>
              <a:t> </a:t>
            </a:r>
            <a:r>
              <a:rPr lang="ru-RU" sz="1200" dirty="0" err="1" smtClean="0"/>
              <a:t>бермеген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Қазағым мықты ғой!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err="1" smtClean="0"/>
              <a:t>Қайырмасы: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Гүлің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егілемін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Жырың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төгілемін, елім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err="1" smtClean="0"/>
              <a:t>Туған жерім</a:t>
            </a:r>
            <a:r>
              <a:rPr lang="ru-RU" sz="1200" dirty="0" smtClean="0"/>
              <a:t> </a:t>
            </a:r>
            <a:r>
              <a:rPr lang="ru-RU" sz="1200" dirty="0" err="1" smtClean="0"/>
              <a:t>менің </a:t>
            </a:r>
            <a:r>
              <a:rPr lang="ru-RU" sz="1200" dirty="0" smtClean="0"/>
              <a:t>— </a:t>
            </a:r>
            <a:r>
              <a:rPr lang="ru-RU" sz="1200" dirty="0" err="1" smtClean="0"/>
              <a:t>Қазақстаным!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Ұрпаққа жол</a:t>
            </a:r>
            <a:r>
              <a:rPr lang="ru-RU" sz="1200" dirty="0" smtClean="0"/>
              <a:t> </a:t>
            </a:r>
            <a:r>
              <a:rPr lang="ru-RU" sz="1200" dirty="0" err="1" smtClean="0"/>
              <a:t>ашқан, </a:t>
            </a:r>
            <a:br>
              <a:rPr lang="ru-RU" sz="1200" dirty="0" err="1" smtClean="0"/>
            </a:br>
            <a:r>
              <a:rPr lang="ru-RU" sz="1200" dirty="0" err="1" smtClean="0"/>
              <a:t>Кең байтақ жерім</a:t>
            </a:r>
            <a:r>
              <a:rPr lang="ru-RU" sz="1200" dirty="0" smtClean="0"/>
              <a:t> бар. </a:t>
            </a:r>
            <a:br>
              <a:rPr lang="ru-RU" sz="1200" dirty="0" smtClean="0"/>
            </a:br>
            <a:r>
              <a:rPr lang="ru-RU" sz="1200" dirty="0" err="1" smtClean="0"/>
              <a:t>Бірлігі</a:t>
            </a:r>
            <a:r>
              <a:rPr lang="ru-RU" sz="1200" dirty="0" smtClean="0"/>
              <a:t> </a:t>
            </a:r>
            <a:r>
              <a:rPr lang="ru-RU" sz="1200" dirty="0" err="1" smtClean="0"/>
              <a:t>жарасқан, </a:t>
            </a:r>
            <a:br>
              <a:rPr lang="ru-RU" sz="1200" dirty="0" err="1" smtClean="0"/>
            </a:br>
            <a:r>
              <a:rPr lang="ru-RU" sz="1200" dirty="0" err="1" smtClean="0"/>
              <a:t>Тәуелсіз елім</a:t>
            </a:r>
            <a:r>
              <a:rPr lang="ru-RU" sz="1200" dirty="0" smtClean="0"/>
              <a:t> бар. </a:t>
            </a:r>
            <a:br>
              <a:rPr lang="ru-RU" sz="1200" dirty="0" smtClean="0"/>
            </a:br>
            <a:r>
              <a:rPr lang="ru-RU" sz="1200" dirty="0" err="1" smtClean="0"/>
              <a:t>Қарсы алған уақытты, </a:t>
            </a:r>
            <a:br>
              <a:rPr lang="ru-RU" sz="1200" dirty="0" err="1" smtClean="0"/>
            </a:br>
            <a:r>
              <a:rPr lang="ru-RU" sz="1200" dirty="0" err="1" smtClean="0"/>
              <a:t>Мәңгілік досыңдай.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err="1" smtClean="0"/>
              <a:t>Біздің </a:t>
            </a:r>
            <a:r>
              <a:rPr lang="ru-RU" sz="1200" dirty="0" smtClean="0"/>
              <a:t>ел </a:t>
            </a:r>
            <a:r>
              <a:rPr lang="ru-RU" sz="1200" dirty="0" err="1" smtClean="0"/>
              <a:t>бақытты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Біздің ел</a:t>
            </a:r>
            <a:r>
              <a:rPr lang="ru-RU" sz="1200" dirty="0" smtClean="0"/>
              <a:t> </a:t>
            </a:r>
            <a:r>
              <a:rPr lang="ru-RU" sz="1200" dirty="0" err="1" smtClean="0"/>
              <a:t>осындай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err="1" smtClean="0"/>
              <a:t>Қайырмасы: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Гүлің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егілемін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Жырың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төгілемін, елім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err="1" smtClean="0"/>
              <a:t>Туған жерім</a:t>
            </a:r>
            <a:r>
              <a:rPr lang="ru-RU" sz="1200" dirty="0" smtClean="0"/>
              <a:t> </a:t>
            </a:r>
            <a:r>
              <a:rPr lang="ru-RU" sz="1200" dirty="0" err="1" smtClean="0"/>
              <a:t>менің </a:t>
            </a:r>
            <a:r>
              <a:rPr lang="ru-RU" sz="1200" dirty="0" smtClean="0"/>
              <a:t>— </a:t>
            </a:r>
            <a:r>
              <a:rPr lang="ru-RU" sz="1200" dirty="0" err="1" smtClean="0"/>
              <a:t>Қазақстаным</a:t>
            </a:r>
            <a:r>
              <a:rPr lang="ru-RU" dirty="0" err="1" smtClean="0"/>
              <a:t>!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2259258previ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42" y="980728"/>
            <a:ext cx="5905541" cy="5472608"/>
          </a:xfrm>
          <a:prstGeom prst="rect">
            <a:avLst/>
          </a:prstGeom>
        </p:spPr>
      </p:pic>
      <p:pic>
        <p:nvPicPr>
          <p:cNvPr id="6" name="Гимн - Казахстан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6945" y="4428566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84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9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" y="2320447"/>
            <a:ext cx="7089730" cy="4243191"/>
          </a:xfrm>
        </p:spPr>
        <p:txBody>
          <a:bodyPr>
            <a:no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должны защищать свои достижения.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национальной безопасности является священным долгом каждого гражданина, патриота своей страны.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укреплять признанный авторитет страны на международной арене, продвигая идеи мира и согласия.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следовать священным ценностям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гордо нести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небесный стяг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Родины, поднимать его на новых вершинах достижений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страны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 осознанный выбор во имя будущих поколений, благополучия и процветания народа Казахстана!</a:t>
            </a:r>
          </a:p>
          <a:p>
            <a:pPr algn="l"/>
            <a:r>
              <a:rPr lang="ru-RU" sz="2000" dirty="0"/>
              <a:t> 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55726" y="294278"/>
            <a:ext cx="89686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ru-RU" sz="32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 - это </a:t>
            </a:r>
          </a:p>
          <a:p>
            <a:pPr algn="ctr">
              <a:lnSpc>
                <a:spcPts val="1560"/>
              </a:lnSpc>
            </a:pP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Национальная безопасность и </a:t>
            </a:r>
          </a:p>
          <a:p>
            <a:pPr algn="ctr">
              <a:lnSpc>
                <a:spcPts val="1560"/>
              </a:lnSpc>
            </a:pP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Глобальное участие Казахстана </a:t>
            </a:r>
          </a:p>
          <a:p>
            <a:pPr algn="ctr">
              <a:lnSpc>
                <a:spcPts val="1560"/>
              </a:lnSpc>
            </a:pPr>
            <a:endParaRPr lang="ru-RU" sz="32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решении общемировых и </a:t>
            </a:r>
          </a:p>
          <a:p>
            <a:pPr algn="ctr">
              <a:lnSpc>
                <a:spcPts val="1560"/>
              </a:lnSpc>
            </a:pP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региональных проблем.</a:t>
            </a:r>
            <a:endParaRPr lang="ru-RU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502" y="2320447"/>
            <a:ext cx="5201498" cy="412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92" y="364461"/>
            <a:ext cx="5780703" cy="518456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4534422"/>
            <a:ext cx="12839177" cy="2029216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будет сильна наша единая нация – 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Ел!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будет благословенна вечная земля Казахстана - 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Ұлы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Дала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Елі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Қазақстан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6682" y="58454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Классный час </a:t>
            </a:r>
            <a:r>
              <a:rPr lang="ru-RU" b="1" dirty="0" smtClean="0">
                <a:solidFill>
                  <a:srgbClr val="0070C0"/>
                </a:solidFill>
              </a:rPr>
              <a:t>на </a:t>
            </a:r>
            <a:r>
              <a:rPr lang="ru-RU" b="1" dirty="0">
                <a:solidFill>
                  <a:srgbClr val="0070C0"/>
                </a:solidFill>
              </a:rPr>
              <a:t>тему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«</a:t>
            </a:r>
            <a:r>
              <a:rPr lang="ru-RU" b="1" dirty="0" err="1">
                <a:solidFill>
                  <a:srgbClr val="0070C0"/>
                </a:solidFill>
              </a:rPr>
              <a:t>Мәңгілік</a:t>
            </a:r>
            <a:r>
              <a:rPr lang="ru-RU" b="1" dirty="0">
                <a:solidFill>
                  <a:srgbClr val="0070C0"/>
                </a:solidFill>
              </a:rPr>
              <a:t> ел: одна страна-одна судьба»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0295466" cy="3880773"/>
          </a:xfrm>
        </p:spPr>
        <p:txBody>
          <a:bodyPr/>
          <a:lstStyle/>
          <a:p>
            <a:r>
              <a:rPr lang="ru-RU" sz="2400" b="1" dirty="0"/>
              <a:t>Цель урока:</a:t>
            </a:r>
            <a:r>
              <a:rPr lang="ru-RU" sz="2400" dirty="0"/>
              <a:t> </a:t>
            </a:r>
          </a:p>
          <a:p>
            <a:r>
              <a:rPr lang="ru-RU" sz="2400" dirty="0">
                <a:solidFill>
                  <a:schemeClr val="tx1"/>
                </a:solidFill>
              </a:rPr>
              <a:t>формирование казахстанского патриотизма, развитие толерантности, межэтнической и межкультурной коммуникации, расширение кругозора, углубление знаний учащихся о достижениях современного Казахстана.</a:t>
            </a:r>
          </a:p>
          <a:p>
            <a:r>
              <a:rPr lang="ru-RU" sz="2400" dirty="0">
                <a:solidFill>
                  <a:schemeClr val="tx1"/>
                </a:solidFill>
              </a:rPr>
              <a:t>воспитание уважительного отношения к традициям и </a:t>
            </a:r>
            <a:r>
              <a:rPr lang="ru-RU" sz="2400" dirty="0" err="1">
                <a:solidFill>
                  <a:schemeClr val="tx1"/>
                </a:solidFill>
              </a:rPr>
              <a:t>обычиям</a:t>
            </a:r>
            <a:r>
              <a:rPr lang="ru-RU" sz="2400" dirty="0">
                <a:solidFill>
                  <a:schemeClr val="tx1"/>
                </a:solidFill>
              </a:rPr>
              <a:t> народов проживающих на территории Казахстана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49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Триумфальная арка "Мәңгілік ел"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88260" y="1452282"/>
            <a:ext cx="6521822" cy="508298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Возвести в честь юбилея независимости Казахстана знаковое архитектурное сооружение – идея </a:t>
            </a:r>
            <a:r>
              <a:rPr lang="ru-RU" dirty="0" err="1" smtClean="0"/>
              <a:t>Н.Назарбаева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Триумфальная </a:t>
            </a:r>
            <a:r>
              <a:rPr lang="ru-RU" dirty="0"/>
              <a:t>арка "</a:t>
            </a:r>
            <a:r>
              <a:rPr lang="ru-RU" dirty="0" err="1"/>
              <a:t>Мәңгілік</a:t>
            </a:r>
            <a:r>
              <a:rPr lang="ru-RU" dirty="0"/>
              <a:t> ел" открыта в Астане 16 декабря 2011 </a:t>
            </a:r>
            <a:r>
              <a:rPr lang="ru-RU" dirty="0" smtClean="0"/>
              <a:t>года. Авторы - </a:t>
            </a:r>
            <a:r>
              <a:rPr lang="ru-RU" dirty="0"/>
              <a:t>главный столичный дизайнер </a:t>
            </a:r>
            <a:r>
              <a:rPr lang="ru-RU" dirty="0" err="1"/>
              <a:t>Сагындык</a:t>
            </a:r>
            <a:r>
              <a:rPr lang="ru-RU" dirty="0"/>
              <a:t> </a:t>
            </a:r>
            <a:r>
              <a:rPr lang="ru-RU" dirty="0" err="1"/>
              <a:t>Жамболатов</a:t>
            </a:r>
            <a:r>
              <a:rPr lang="ru-RU" dirty="0"/>
              <a:t> и архитектор Канат Курганов. </a:t>
            </a:r>
            <a:endParaRPr lang="ru-RU" dirty="0" smtClean="0"/>
          </a:p>
          <a:p>
            <a:r>
              <a:rPr lang="ru-RU" dirty="0" smtClean="0"/>
              <a:t>Высота </a:t>
            </a:r>
            <a:r>
              <a:rPr lang="ru-RU" dirty="0"/>
              <a:t>арки — 20 метров, как символ 20-летия независимости страны, ширина — 13 метров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  </a:t>
            </a:r>
            <a:r>
              <a:rPr lang="ru-RU" dirty="0"/>
              <a:t>Н</a:t>
            </a:r>
            <a:r>
              <a:rPr lang="ru-RU" dirty="0" smtClean="0"/>
              <a:t>а </a:t>
            </a:r>
            <a:r>
              <a:rPr lang="ru-RU" dirty="0"/>
              <a:t>фронтальной части </a:t>
            </a:r>
            <a:r>
              <a:rPr lang="ru-RU" dirty="0" smtClean="0"/>
              <a:t>арки надпись </a:t>
            </a:r>
            <a:r>
              <a:rPr lang="ru-RU" dirty="0"/>
              <a:t>«</a:t>
            </a:r>
            <a:r>
              <a:rPr lang="ru-RU" dirty="0" err="1"/>
              <a:t>Мәңгілік</a:t>
            </a:r>
            <a:r>
              <a:rPr lang="ru-RU" dirty="0"/>
              <a:t> ел». Арка украшена казахским орнаментом. В нишах фасадов установлены бронзовые скульптуры аксакала-мудреца, женщины-матери, средневекового батыра и современного воина. </a:t>
            </a:r>
            <a:endParaRPr lang="ru-RU" dirty="0" smtClean="0"/>
          </a:p>
          <a:p>
            <a:r>
              <a:rPr lang="ru-RU" dirty="0" smtClean="0"/>
              <a:t>На боковой нише установлена </a:t>
            </a:r>
            <a:r>
              <a:rPr lang="ru-RU" dirty="0"/>
              <a:t>копия «Тай-казана» из мавзолея Ходжа Ахмета </a:t>
            </a:r>
            <a:r>
              <a:rPr lang="ru-RU" dirty="0" err="1" smtClean="0"/>
              <a:t>Яссауи</a:t>
            </a:r>
            <a:r>
              <a:rPr lang="ru-RU" dirty="0" smtClean="0"/>
              <a:t>, отражающий единение, гостеприимство и достаток.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0" y="1784819"/>
            <a:ext cx="5325037" cy="407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4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9112" y="0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Государственные символы – национальная гордость Казахстана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28" name="Picture 4" descr="http://statuskz.org/wp-content/uploads/2013/09/anypics.ru-7883-1024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260" y="1844824"/>
            <a:ext cx="9409584" cy="433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имн - Казахстан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371" y="62439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Символы нашего государства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10" y="5000636"/>
            <a:ext cx="116305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флаг </a:t>
            </a:r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герб                гимн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66" y="928670"/>
            <a:ext cx="3680965" cy="38576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0" y="928671"/>
            <a:ext cx="3722017" cy="385763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443" y="928670"/>
            <a:ext cx="3696607" cy="385765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657672"/>
            <a:ext cx="90749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normalizeH="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День рождения государственной символики - 4 июня 1992 года. </a:t>
            </a:r>
            <a:endParaRPr kumimoji="0" lang="ru-RU" sz="2400" b="1" u="none" strike="noStrike" normalizeH="0" baseline="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normalizeH="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Государственные символы – </a:t>
            </a:r>
            <a:r>
              <a:rPr kumimoji="0" lang="ru-RU" sz="2400" b="1" u="none" strike="noStrike" normalizeH="0" baseline="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символы</a:t>
            </a:r>
            <a:r>
              <a:rPr kumimoji="0" lang="ru-RU" sz="2400" b="1" u="none" strike="noStrike" normalizeH="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нашей жизни,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normalizeH="0" baseline="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сопровождают каждого из нас на всем жизненном пути. </a:t>
            </a:r>
            <a:endParaRPr kumimoji="0" lang="ru-RU" sz="2400" b="1" u="none" strike="noStrike" normalizeH="0" baseline="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1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yumedia.ru/static/i/kaz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369234"/>
            <a:ext cx="5975741" cy="347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384032" y="1340768"/>
            <a:ext cx="5807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Государственный Флаг Республики Казахстан представляет собой прямоугольное полотнище </a:t>
            </a:r>
            <a:r>
              <a:rPr lang="ru-RU" sz="2000" dirty="0" err="1" smtClean="0"/>
              <a:t>голубого</a:t>
            </a:r>
            <a:r>
              <a:rPr lang="ru-RU" sz="2000" dirty="0" smtClean="0"/>
              <a:t> цвета с изображением в его центре солнца с 32-мя лучами, под которым - парящий степной орел. У древка - вертикальная полоса с национальным орнаментом.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78854" y="116632"/>
            <a:ext cx="7683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Символика</a:t>
            </a:r>
            <a:r>
              <a:rPr lang="ru-RU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Казахстана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6" descr="http://www.kazpravda.kz/i_data/09830726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78" y="3861048"/>
            <a:ext cx="336037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603" y="5273453"/>
            <a:ext cx="7104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Автором государственного флага Казахстана является </a:t>
            </a:r>
            <a:r>
              <a:rPr lang="ru-RU" sz="2000" dirty="0" err="1" smtClean="0"/>
              <a:t>Шакен</a:t>
            </a:r>
            <a:r>
              <a:rPr lang="ru-RU" sz="2000" dirty="0" smtClean="0"/>
              <a:t> </a:t>
            </a:r>
            <a:r>
              <a:rPr lang="ru-RU" sz="2000" dirty="0" err="1" smtClean="0"/>
              <a:t>Ниязбеков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24960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350" y="188641"/>
            <a:ext cx="1171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 словарю Ожегова С.И. герб – «эмблема государства, города, сословия, рода, изображаемая на флагах, монетах, печатях, государственных и других официальных документах.»</a:t>
            </a:r>
            <a:endParaRPr lang="ru-RU" sz="2000" dirty="0"/>
          </a:p>
        </p:txBody>
      </p:sp>
      <p:pic>
        <p:nvPicPr>
          <p:cNvPr id="3" name="Picture 8" descr="http://im3-tub-kz.yandex.net/i?id=519487471-41-72&amp;n=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704" y="1500740"/>
            <a:ext cx="465584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http://www.heraldicum.ru/kazakstn/images/valihan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1500739"/>
            <a:ext cx="3810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5092559"/>
            <a:ext cx="477725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Жандарбек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Малибеков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2941" y="5072613"/>
            <a:ext cx="412845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Шот</a:t>
            </a:r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-Аман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Уалиханов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7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712" y="1782203"/>
            <a:ext cx="3807931" cy="300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1251" y="1785926"/>
            <a:ext cx="5048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810248" y="357167"/>
            <a:ext cx="58797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55191" y="1333088"/>
            <a:ext cx="5734785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Герб </a:t>
            </a:r>
            <a:r>
              <a:rPr lang="ru-RU" dirty="0"/>
              <a:t>– один из главных символов </a:t>
            </a:r>
            <a:r>
              <a:rPr lang="ru-RU" dirty="0" smtClean="0"/>
              <a:t>государства.</a:t>
            </a:r>
          </a:p>
          <a:p>
            <a:r>
              <a:rPr lang="ru-RU" dirty="0" smtClean="0"/>
              <a:t>  Центральным </a:t>
            </a:r>
            <a:r>
              <a:rPr lang="ru-RU" dirty="0"/>
              <a:t>геральдическим элементом в государственном гербе является изображение </a:t>
            </a:r>
            <a:r>
              <a:rPr lang="ru-RU" dirty="0" err="1" smtClean="0"/>
              <a:t>шанырака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 В </a:t>
            </a:r>
            <a:r>
              <a:rPr lang="ru-RU" dirty="0"/>
              <a:t>Государственном гербе республики образ </a:t>
            </a:r>
            <a:r>
              <a:rPr lang="ru-RU" dirty="0" err="1"/>
              <a:t>шанырака</a:t>
            </a:r>
            <a:r>
              <a:rPr lang="ru-RU" dirty="0"/>
              <a:t> – это символ общего дома и единой Родины для всех народов, проживающих в стране. </a:t>
            </a:r>
          </a:p>
          <a:p>
            <a:r>
              <a:rPr lang="ru-RU" dirty="0" smtClean="0"/>
              <a:t>  Крылатые </a:t>
            </a:r>
            <a:r>
              <a:rPr lang="ru-RU" dirty="0"/>
              <a:t>мифические кони – </a:t>
            </a:r>
            <a:r>
              <a:rPr lang="ru-RU" dirty="0" err="1"/>
              <a:t>тулпары</a:t>
            </a:r>
            <a:r>
              <a:rPr lang="ru-RU" dirty="0"/>
              <a:t> </a:t>
            </a:r>
            <a:r>
              <a:rPr lang="ru-RU" dirty="0" smtClean="0"/>
              <a:t> олицетворяют </a:t>
            </a:r>
            <a:r>
              <a:rPr lang="ru-RU" dirty="0"/>
              <a:t>такие понятия, как храбрость, верность и силу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 Пятиконечная звезда олицетворяет </a:t>
            </a:r>
            <a:r>
              <a:rPr lang="ru-RU" dirty="0"/>
              <a:t>постоянное стремление людей к свету истины, ко всему возвышенному и вечному. 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9" y="1100125"/>
            <a:ext cx="4759419" cy="437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4776" y="0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Гимн Республики Казахстан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403" y="980728"/>
            <a:ext cx="4680181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Алтын </a:t>
            </a:r>
            <a:r>
              <a:rPr lang="ru-RU" sz="1200" dirty="0" err="1" smtClean="0"/>
              <a:t>күн аспаны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smtClean="0"/>
              <a:t>Алтын </a:t>
            </a:r>
            <a:r>
              <a:rPr lang="ru-RU" sz="1200" dirty="0" err="1" smtClean="0"/>
              <a:t>дән даласы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Ерліктің дастаны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Еліме</a:t>
            </a:r>
            <a:r>
              <a:rPr lang="ru-RU" sz="1200" dirty="0" smtClean="0"/>
              <a:t> </a:t>
            </a:r>
            <a:r>
              <a:rPr lang="ru-RU" sz="1200" dirty="0" err="1" smtClean="0"/>
              <a:t>қарашы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err="1" smtClean="0"/>
              <a:t>Ежелден</a:t>
            </a:r>
            <a:r>
              <a:rPr lang="ru-RU" sz="1200" dirty="0" smtClean="0"/>
              <a:t> ер </a:t>
            </a:r>
            <a:r>
              <a:rPr lang="ru-RU" sz="1200" dirty="0" err="1" smtClean="0"/>
              <a:t>деген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Даңкымыз шықты ғой</a:t>
            </a:r>
            <a:r>
              <a:rPr lang="ru-RU" sz="1200" dirty="0" smtClean="0"/>
              <a:t>. </a:t>
            </a:r>
            <a:br>
              <a:rPr lang="ru-RU" sz="1200" dirty="0" smtClean="0"/>
            </a:br>
            <a:r>
              <a:rPr lang="ru-RU" sz="1200" dirty="0" err="1" smtClean="0"/>
              <a:t>Намысын</a:t>
            </a:r>
            <a:r>
              <a:rPr lang="ru-RU" sz="1200" dirty="0" smtClean="0"/>
              <a:t> </a:t>
            </a:r>
            <a:r>
              <a:rPr lang="ru-RU" sz="1200" dirty="0" err="1" smtClean="0"/>
              <a:t>бермеген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Қазағым мықты ғой!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err="1" smtClean="0"/>
              <a:t>Қайырмасы: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Гүлің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егілемін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Жырың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төгілемін, елім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err="1" smtClean="0"/>
              <a:t>Туған жерім</a:t>
            </a:r>
            <a:r>
              <a:rPr lang="ru-RU" sz="1200" dirty="0" smtClean="0"/>
              <a:t> </a:t>
            </a:r>
            <a:r>
              <a:rPr lang="ru-RU" sz="1200" dirty="0" err="1" smtClean="0"/>
              <a:t>менің </a:t>
            </a:r>
            <a:r>
              <a:rPr lang="ru-RU" sz="1200" dirty="0" smtClean="0"/>
              <a:t>— </a:t>
            </a:r>
            <a:r>
              <a:rPr lang="ru-RU" sz="1200" dirty="0" err="1" smtClean="0"/>
              <a:t>Қазақстаным!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Ұрпаққа жол</a:t>
            </a:r>
            <a:r>
              <a:rPr lang="ru-RU" sz="1200" dirty="0" smtClean="0"/>
              <a:t> </a:t>
            </a:r>
            <a:r>
              <a:rPr lang="ru-RU" sz="1200" dirty="0" err="1" smtClean="0"/>
              <a:t>ашқан, </a:t>
            </a:r>
            <a:br>
              <a:rPr lang="ru-RU" sz="1200" dirty="0" err="1" smtClean="0"/>
            </a:br>
            <a:r>
              <a:rPr lang="ru-RU" sz="1200" dirty="0" err="1" smtClean="0"/>
              <a:t>Кең байтақ жерім</a:t>
            </a:r>
            <a:r>
              <a:rPr lang="ru-RU" sz="1200" dirty="0" smtClean="0"/>
              <a:t> бар. </a:t>
            </a:r>
            <a:br>
              <a:rPr lang="ru-RU" sz="1200" dirty="0" smtClean="0"/>
            </a:br>
            <a:r>
              <a:rPr lang="ru-RU" sz="1200" dirty="0" err="1" smtClean="0"/>
              <a:t>Бірлігі</a:t>
            </a:r>
            <a:r>
              <a:rPr lang="ru-RU" sz="1200" dirty="0" smtClean="0"/>
              <a:t> </a:t>
            </a:r>
            <a:r>
              <a:rPr lang="ru-RU" sz="1200" dirty="0" err="1" smtClean="0"/>
              <a:t>жарасқан, </a:t>
            </a:r>
            <a:br>
              <a:rPr lang="ru-RU" sz="1200" dirty="0" err="1" smtClean="0"/>
            </a:br>
            <a:r>
              <a:rPr lang="ru-RU" sz="1200" dirty="0" err="1" smtClean="0"/>
              <a:t>Тәуелсіз елім</a:t>
            </a:r>
            <a:r>
              <a:rPr lang="ru-RU" sz="1200" dirty="0" smtClean="0"/>
              <a:t> бар. </a:t>
            </a:r>
            <a:br>
              <a:rPr lang="ru-RU" sz="1200" dirty="0" smtClean="0"/>
            </a:br>
            <a:r>
              <a:rPr lang="ru-RU" sz="1200" dirty="0" err="1" smtClean="0"/>
              <a:t>Қарсы алған уақытты, </a:t>
            </a:r>
            <a:br>
              <a:rPr lang="ru-RU" sz="1200" dirty="0" err="1" smtClean="0"/>
            </a:br>
            <a:r>
              <a:rPr lang="ru-RU" sz="1200" dirty="0" err="1" smtClean="0"/>
              <a:t>Мәңгілік досыңдай.</a:t>
            </a:r>
            <a:r>
              <a:rPr lang="ru-RU" sz="1200" dirty="0" smtClean="0"/>
              <a:t> </a:t>
            </a:r>
            <a:br>
              <a:rPr lang="ru-RU" sz="1200" dirty="0" smtClean="0"/>
            </a:br>
            <a:r>
              <a:rPr lang="ru-RU" sz="1200" dirty="0" err="1" smtClean="0"/>
              <a:t>Біздің </a:t>
            </a:r>
            <a:r>
              <a:rPr lang="ru-RU" sz="1200" dirty="0" smtClean="0"/>
              <a:t>ел </a:t>
            </a:r>
            <a:r>
              <a:rPr lang="ru-RU" sz="1200" dirty="0" err="1" smtClean="0"/>
              <a:t>бақытты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Біздің ел</a:t>
            </a:r>
            <a:r>
              <a:rPr lang="ru-RU" sz="1200" dirty="0" smtClean="0"/>
              <a:t> </a:t>
            </a:r>
            <a:r>
              <a:rPr lang="ru-RU" sz="1200" dirty="0" err="1" smtClean="0"/>
              <a:t>осындай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err="1" smtClean="0"/>
              <a:t>Қайырмасы: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r>
              <a:rPr lang="ru-RU" sz="1200" dirty="0" err="1" smtClean="0"/>
              <a:t>менің елім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Гүлің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егілемін</a:t>
            </a:r>
            <a:r>
              <a:rPr lang="ru-RU" sz="1200" dirty="0" smtClean="0"/>
              <a:t>, </a:t>
            </a:r>
            <a:br>
              <a:rPr lang="ru-RU" sz="1200" dirty="0" smtClean="0"/>
            </a:br>
            <a:r>
              <a:rPr lang="ru-RU" sz="1200" dirty="0" err="1" smtClean="0"/>
              <a:t>Жырың болып</a:t>
            </a:r>
            <a:r>
              <a:rPr lang="ru-RU" sz="1200" dirty="0" smtClean="0"/>
              <a:t> </a:t>
            </a:r>
            <a:r>
              <a:rPr lang="ru-RU" sz="1200" dirty="0" err="1" smtClean="0"/>
              <a:t>төгілемін, елім</a:t>
            </a:r>
            <a:r>
              <a:rPr lang="ru-RU" sz="1200" dirty="0" smtClean="0"/>
              <a:t>! </a:t>
            </a:r>
            <a:br>
              <a:rPr lang="ru-RU" sz="1200" dirty="0" smtClean="0"/>
            </a:br>
            <a:r>
              <a:rPr lang="ru-RU" sz="1200" dirty="0" err="1" smtClean="0"/>
              <a:t>Туған жерім</a:t>
            </a:r>
            <a:r>
              <a:rPr lang="ru-RU" sz="1200" dirty="0" smtClean="0"/>
              <a:t> </a:t>
            </a:r>
            <a:r>
              <a:rPr lang="ru-RU" sz="1200" dirty="0" err="1" smtClean="0"/>
              <a:t>менің </a:t>
            </a:r>
            <a:r>
              <a:rPr lang="ru-RU" sz="1200" dirty="0" smtClean="0"/>
              <a:t>— </a:t>
            </a:r>
            <a:r>
              <a:rPr lang="ru-RU" sz="1200" dirty="0" err="1" smtClean="0"/>
              <a:t>Қазақстаным</a:t>
            </a:r>
            <a:r>
              <a:rPr lang="ru-RU" dirty="0" err="1" smtClean="0"/>
              <a:t>!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2259258pre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42" y="980728"/>
            <a:ext cx="590554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8847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12" y="2965478"/>
            <a:ext cx="4413337" cy="3082616"/>
          </a:xfr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0"/>
            <a:ext cx="3533957" cy="26504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5468" y="2467627"/>
            <a:ext cx="787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 выступления Н.А.Назарбаева на торжественном собрании, посвященном Дню Независимости Республики Казахстан.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0780"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0780"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декабря 2014 года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Мы, граждане Казахстана, исходя из высших интересов общества и государства, связанные одной судьбой и исторической памятью на древней казахской земле, являясь продолжателями славной истории и традиций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Ұлы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Дала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Елі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Страны Великой Преображенной Степи, осуществив мечту многих поколений о Независимости, осознаем свой священный долг перед будущими поколениями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 нет мечты выше, чем мечта о Вечности Народа.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Ел – это идея, которая открывает завтрашний день, выражает веру в будущее, это символ необратимой и прочной стабильности...»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08121" y="576197"/>
            <a:ext cx="62504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30780">
              <a:lnSpc>
                <a:spcPts val="1560"/>
              </a:lnSpc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«Жизнь народа прирастает с каждым следующим его поколением.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0780">
              <a:lnSpc>
                <a:spcPts val="1560"/>
              </a:lnSpc>
            </a:pP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Поэтому нет мечты выше, чем мечта о Вечности Народа.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430780">
              <a:lnSpc>
                <a:spcPts val="1560"/>
              </a:lnSpc>
            </a:pP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 – это идея, которая открывает завтрашний день, выражает веру в будущее, это символ необратимой и прочной стабильности...»</a:t>
            </a:r>
          </a:p>
          <a:p>
            <a:pPr marL="2430780">
              <a:lnSpc>
                <a:spcPts val="1560"/>
              </a:lnSpc>
            </a:pP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altaynews.kz/uploads/posts/2012-09/1347624086_shamshi-kaldayak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5" y="971065"/>
            <a:ext cx="3552395" cy="33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24776" y="0"/>
            <a:ext cx="8148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Гимн Республики Казахстан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299159"/>
            <a:ext cx="3843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Шамши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Калдаяков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http://tarih.spring.kz/files/000001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55" y="971221"/>
            <a:ext cx="3552395" cy="332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3713" y="4279889"/>
            <a:ext cx="48908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Жумекен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Нажимеденов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 descr="http://elbasym.kz/wp-content/uploads/2012/04/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r="22129"/>
          <a:stretch/>
        </p:blipFill>
        <p:spPr bwMode="auto">
          <a:xfrm>
            <a:off x="8208235" y="971065"/>
            <a:ext cx="3545903" cy="332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22048" y="4306603"/>
            <a:ext cx="29182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Нурсултан Назарбаев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2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s017.radikal.ru/i423/1304/26/25189aedc0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0"/>
          <a:stretch/>
        </p:blipFill>
        <p:spPr bwMode="auto">
          <a:xfrm>
            <a:off x="-17760" y="0"/>
            <a:ext cx="12209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9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motto.net.ua/pic/201310/1600x900/motto.net.ua-616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36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сканирование01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11266" r="-703" b="34003"/>
          <a:stretch>
            <a:fillRect/>
          </a:stretch>
        </p:blipFill>
        <p:spPr bwMode="auto">
          <a:xfrm>
            <a:off x="13447" y="0"/>
            <a:ext cx="12477751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747501" y="0"/>
            <a:ext cx="444500" cy="6858000"/>
            <a:chOff x="5550" y="0"/>
            <a:chExt cx="210" cy="4320"/>
          </a:xfrm>
        </p:grpSpPr>
        <p:pic>
          <p:nvPicPr>
            <p:cNvPr id="4111" name="Picture 4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264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2" name="Picture 5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973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6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1698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7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2424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5" name="Picture 8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3150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Picture 9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3846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0" name="Picture 11" descr="ФЛАГ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14313"/>
            <a:ext cx="1871133" cy="1052512"/>
          </a:xfrm>
          <a:noFill/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-48684" y="-26988"/>
            <a:ext cx="444501" cy="6858001"/>
            <a:chOff x="5550" y="0"/>
            <a:chExt cx="210" cy="4320"/>
          </a:xfrm>
        </p:grpSpPr>
        <p:pic>
          <p:nvPicPr>
            <p:cNvPr id="4105" name="Picture 13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264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4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973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7" name="Picture 15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1698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16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2424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9" name="Picture 17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3150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0" name="Picture 18" descr="арнамент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286" y="3846"/>
              <a:ext cx="7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02" name="Picture 4" descr="&amp;Gcy;&amp;iecy;&amp;rcy;&amp;bcy; &amp;Kcy;&amp;acy;&amp;zcy;&amp;acy;&amp;khcy;&amp;scy;&amp;tcy;&amp;acy;&amp;ncy;&amp;a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1" y="142876"/>
            <a:ext cx="1809751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WordArt 5"/>
          <p:cNvSpPr>
            <a:spLocks noChangeArrowheads="1" noChangeShapeType="1" noTextEdit="1"/>
          </p:cNvSpPr>
          <p:nvPr/>
        </p:nvSpPr>
        <p:spPr bwMode="auto">
          <a:xfrm>
            <a:off x="1047751" y="1643063"/>
            <a:ext cx="93345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Символы Республики Казахстан-</a:t>
            </a:r>
          </a:p>
          <a:p>
            <a:pPr algn="ctr"/>
            <a:r>
              <a:rPr lang="ru-RU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это наша национальная гордость!</a:t>
            </a:r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ctr"/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104" name="Прямоугольник 20"/>
          <p:cNvSpPr>
            <a:spLocks noChangeArrowheads="1"/>
          </p:cNvSpPr>
          <p:nvPr/>
        </p:nvSpPr>
        <p:spPr bwMode="auto">
          <a:xfrm>
            <a:off x="1809751" y="4714876"/>
            <a:ext cx="9429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FF00"/>
                </a:solidFill>
              </a:rPr>
              <a:t>«Государственные символы – это одна из незыблемых основ нашего государства, нашего суверенитета. Они выражают священный объединяющий образ Независимости»</a:t>
            </a:r>
            <a:endParaRPr lang="ru-RU" b="1" dirty="0">
              <a:solidFill>
                <a:srgbClr val="FFFF00"/>
              </a:solidFill>
            </a:endParaRPr>
          </a:p>
          <a:p>
            <a:r>
              <a:rPr lang="ru-RU" b="1" dirty="0">
                <a:solidFill>
                  <a:srgbClr val="FFFF00"/>
                </a:solidFill>
              </a:rPr>
              <a:t>                                                            Нурсултан Назарбаев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Eskendr+asanaliev+Atamenken+Zhasyl+Zhayl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3329" y="397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7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8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Ескенд</a:t>
            </a:r>
            <a:r>
              <a:rPr lang="kk-KZ" dirty="0" smtClean="0"/>
              <a:t>ір Хасангалиев</a:t>
            </a:r>
            <a:br>
              <a:rPr lang="kk-KZ" dirty="0" smtClean="0"/>
            </a:br>
            <a:r>
              <a:rPr lang="ru-RU" dirty="0" smtClean="0"/>
              <a:t>«</a:t>
            </a:r>
            <a:r>
              <a:rPr lang="ru-RU" dirty="0" err="1" smtClean="0"/>
              <a:t>Атамекен</a:t>
            </a:r>
            <a:r>
              <a:rPr lang="ru-RU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217395" cy="46032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/>
              <a:t>Жасыл</a:t>
            </a:r>
            <a:r>
              <a:rPr lang="ru-RU" dirty="0"/>
              <a:t> </a:t>
            </a:r>
            <a:r>
              <a:rPr lang="ru-RU" dirty="0" err="1"/>
              <a:t>жайлау</a:t>
            </a:r>
            <a:r>
              <a:rPr lang="ru-RU" dirty="0"/>
              <a:t>, </a:t>
            </a:r>
            <a:r>
              <a:rPr lang="ru-RU" dirty="0" err="1"/>
              <a:t>түкті</a:t>
            </a:r>
            <a:r>
              <a:rPr lang="ru-RU" dirty="0"/>
              <a:t> </a:t>
            </a:r>
            <a:r>
              <a:rPr lang="ru-RU" dirty="0" err="1"/>
              <a:t>кілем</a:t>
            </a:r>
            <a:r>
              <a:rPr lang="ru-RU" dirty="0"/>
              <a:t>, </a:t>
            </a:r>
            <a:r>
              <a:rPr lang="ru-RU" dirty="0" err="1"/>
              <a:t>көк</a:t>
            </a:r>
            <a:r>
              <a:rPr lang="ru-RU" dirty="0"/>
              <a:t> </a:t>
            </a:r>
            <a:r>
              <a:rPr lang="ru-RU" dirty="0" err="1" smtClean="0"/>
              <a:t>кілем</a:t>
            </a:r>
            <a:r>
              <a:rPr lang="en-US" dirty="0"/>
              <a:t> </a:t>
            </a:r>
            <a:r>
              <a:rPr lang="en-US" dirty="0" smtClean="0"/>
              <a:t>                                                       </a:t>
            </a:r>
            <a:r>
              <a:rPr lang="ru-RU" dirty="0" err="1" smtClean="0"/>
              <a:t>Көк</a:t>
            </a:r>
            <a:r>
              <a:rPr lang="ru-RU" dirty="0" smtClean="0"/>
              <a:t> </a:t>
            </a:r>
            <a:r>
              <a:rPr lang="ru-RU" dirty="0" err="1"/>
              <a:t>кілемде</a:t>
            </a:r>
            <a:r>
              <a:rPr lang="ru-RU" dirty="0"/>
              <a:t>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kk-KZ" dirty="0" smtClean="0"/>
              <a:t>ау</a:t>
            </a:r>
            <a:r>
              <a:rPr lang="ru-RU" dirty="0" err="1" smtClean="0"/>
              <a:t>наймын</a:t>
            </a:r>
            <a:r>
              <a:rPr lang="ru-RU" dirty="0"/>
              <a:t>,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 smtClean="0"/>
              <a:t>күлем</a:t>
            </a:r>
            <a:r>
              <a:rPr lang="en-US" dirty="0"/>
              <a:t> </a:t>
            </a:r>
            <a:r>
              <a:rPr lang="en-US" dirty="0" smtClean="0"/>
              <a:t>                                         </a:t>
            </a:r>
            <a:r>
              <a:rPr lang="ru-RU" dirty="0" err="1" smtClean="0"/>
              <a:t>Маңдайымнан</a:t>
            </a:r>
            <a:r>
              <a:rPr lang="ru-RU" dirty="0" smtClean="0"/>
              <a:t> </a:t>
            </a:r>
            <a:r>
              <a:rPr lang="ru-RU" dirty="0" err="1"/>
              <a:t>сипап</a:t>
            </a:r>
            <a:r>
              <a:rPr lang="ru-RU" dirty="0"/>
              <a:t> </a:t>
            </a:r>
            <a:r>
              <a:rPr lang="ru-RU" dirty="0" err="1"/>
              <a:t>өткен</a:t>
            </a:r>
            <a:r>
              <a:rPr lang="ru-RU" dirty="0"/>
              <a:t> </a:t>
            </a:r>
            <a:r>
              <a:rPr lang="ru-RU" dirty="0" err="1" smtClean="0"/>
              <a:t>самалды</a:t>
            </a:r>
            <a:r>
              <a:rPr lang="en-US" dirty="0"/>
              <a:t> </a:t>
            </a:r>
            <a:r>
              <a:rPr lang="en-US" dirty="0" smtClean="0"/>
              <a:t>                  </a:t>
            </a:r>
            <a:r>
              <a:rPr lang="ru-RU" dirty="0" err="1" smtClean="0"/>
              <a:t>Қазағымның</a:t>
            </a:r>
            <a:r>
              <a:rPr lang="ru-RU" dirty="0" smtClean="0"/>
              <a:t> </a:t>
            </a:r>
            <a:r>
              <a:rPr lang="ru-RU" dirty="0" err="1"/>
              <a:t>алақаны</a:t>
            </a:r>
            <a:r>
              <a:rPr lang="ru-RU" dirty="0"/>
              <a:t>-ау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 smtClean="0"/>
              <a:t>білем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Қ-</a:t>
            </a:r>
            <a:r>
              <a:rPr lang="ru-RU" dirty="0" err="1" smtClean="0"/>
              <a:t>сы</a:t>
            </a:r>
            <a:r>
              <a:rPr lang="ru-RU" dirty="0" smtClean="0"/>
              <a:t>: </a:t>
            </a:r>
          </a:p>
          <a:p>
            <a:pPr marL="0" indent="0">
              <a:buNone/>
            </a:pPr>
            <a:r>
              <a:rPr lang="ru-RU" dirty="0" err="1" smtClean="0"/>
              <a:t>Қайда</a:t>
            </a:r>
            <a:r>
              <a:rPr lang="ru-RU" dirty="0" smtClean="0"/>
              <a:t> </a:t>
            </a:r>
            <a:r>
              <a:rPr lang="ru-RU" dirty="0" err="1"/>
              <a:t>жүрсем</a:t>
            </a:r>
            <a:r>
              <a:rPr lang="ru-RU" dirty="0"/>
              <a:t> </a:t>
            </a:r>
            <a:r>
              <a:rPr lang="ru-RU" dirty="0" err="1" smtClean="0"/>
              <a:t>Атамекен</a:t>
            </a:r>
            <a:r>
              <a:rPr lang="en-US" dirty="0" smtClean="0"/>
              <a:t>        </a:t>
            </a:r>
            <a:r>
              <a:rPr lang="kk-KZ" dirty="0" smtClean="0"/>
              <a:t> </a:t>
            </a:r>
            <a:r>
              <a:rPr lang="ru-RU" dirty="0" err="1" smtClean="0"/>
              <a:t>Көкейіңде</a:t>
            </a:r>
            <a:r>
              <a:rPr lang="ru-RU" dirty="0" smtClean="0"/>
              <a:t> </a:t>
            </a:r>
            <a:r>
              <a:rPr lang="ru-RU" dirty="0" err="1"/>
              <a:t>жатады</a:t>
            </a:r>
            <a:r>
              <a:rPr lang="ru-RU" dirty="0"/>
              <a:t> </a:t>
            </a:r>
            <a:r>
              <a:rPr lang="ru-RU" dirty="0" err="1" smtClean="0"/>
              <a:t>екен</a:t>
            </a:r>
            <a:r>
              <a:rPr lang="en-US" dirty="0" smtClean="0"/>
              <a:t>                      </a:t>
            </a:r>
            <a:r>
              <a:rPr lang="ru-RU" dirty="0" err="1" smtClean="0"/>
              <a:t>Күннің</a:t>
            </a:r>
            <a:r>
              <a:rPr lang="ru-RU" dirty="0" smtClean="0"/>
              <a:t> </a:t>
            </a:r>
            <a:r>
              <a:rPr lang="ru-RU" dirty="0" err="1"/>
              <a:t>өзі</a:t>
            </a:r>
            <a:r>
              <a:rPr lang="ru-RU" dirty="0"/>
              <a:t> </a:t>
            </a:r>
            <a:r>
              <a:rPr lang="ru-RU" dirty="0" err="1" smtClean="0"/>
              <a:t>ұясына</a:t>
            </a:r>
            <a:r>
              <a:rPr lang="en-US" dirty="0" smtClean="0"/>
              <a:t>                             </a:t>
            </a:r>
            <a:r>
              <a:rPr lang="ru-RU" dirty="0" err="1" smtClean="0"/>
              <a:t>Қимай</a:t>
            </a:r>
            <a:r>
              <a:rPr lang="ru-RU" dirty="0" smtClean="0"/>
              <a:t> </a:t>
            </a:r>
            <a:r>
              <a:rPr lang="ru-RU" dirty="0"/>
              <a:t>оны-ай </a:t>
            </a:r>
            <a:r>
              <a:rPr lang="ru-RU" dirty="0" err="1"/>
              <a:t>батады</a:t>
            </a:r>
            <a:r>
              <a:rPr lang="ru-RU" dirty="0"/>
              <a:t> </a:t>
            </a:r>
            <a:r>
              <a:rPr lang="ru-RU" dirty="0" err="1" smtClean="0"/>
              <a:t>екен</a:t>
            </a:r>
            <a:endParaRPr lang="en-US" dirty="0" smtClean="0"/>
          </a:p>
          <a:p>
            <a:pPr marL="0" indent="0">
              <a:buNone/>
            </a:pPr>
            <a:r>
              <a:rPr lang="ru-RU" dirty="0" err="1"/>
              <a:t>Жасыл</a:t>
            </a:r>
            <a:r>
              <a:rPr lang="ru-RU" dirty="0"/>
              <a:t> </a:t>
            </a:r>
            <a:r>
              <a:rPr lang="ru-RU" dirty="0" err="1"/>
              <a:t>жайлау</a:t>
            </a:r>
            <a:r>
              <a:rPr lang="ru-RU" dirty="0"/>
              <a:t>, </a:t>
            </a:r>
            <a:r>
              <a:rPr lang="ru-RU" dirty="0" err="1"/>
              <a:t>түкті</a:t>
            </a:r>
            <a:r>
              <a:rPr lang="ru-RU" dirty="0"/>
              <a:t> </a:t>
            </a:r>
            <a:r>
              <a:rPr lang="ru-RU" dirty="0" err="1"/>
              <a:t>кілем</a:t>
            </a:r>
            <a:r>
              <a:rPr lang="ru-RU" dirty="0"/>
              <a:t>, </a:t>
            </a:r>
            <a:r>
              <a:rPr lang="ru-RU" dirty="0" err="1"/>
              <a:t>көк</a:t>
            </a:r>
            <a:r>
              <a:rPr lang="ru-RU" dirty="0"/>
              <a:t> </a:t>
            </a:r>
            <a:r>
              <a:rPr lang="ru-RU" dirty="0" err="1" smtClean="0"/>
              <a:t>кілем</a:t>
            </a:r>
            <a:r>
              <a:rPr lang="en-US" dirty="0" smtClean="0"/>
              <a:t>                                             </a:t>
            </a:r>
            <a:r>
              <a:rPr lang="ru-RU" dirty="0" err="1" smtClean="0"/>
              <a:t>Көк</a:t>
            </a:r>
            <a:r>
              <a:rPr lang="ru-RU" dirty="0" smtClean="0"/>
              <a:t> </a:t>
            </a:r>
            <a:r>
              <a:rPr lang="ru-RU" dirty="0" err="1"/>
              <a:t>кілемде</a:t>
            </a:r>
            <a:r>
              <a:rPr lang="ru-RU" dirty="0"/>
              <a:t>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 smtClean="0"/>
              <a:t>аунаймын</a:t>
            </a:r>
            <a:r>
              <a:rPr lang="ru-RU" dirty="0"/>
              <a:t>,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 smtClean="0"/>
              <a:t>күлем</a:t>
            </a:r>
            <a:r>
              <a:rPr lang="en-US" dirty="0" smtClean="0"/>
              <a:t>                   </a:t>
            </a:r>
            <a:r>
              <a:rPr lang="kk-KZ" dirty="0" smtClean="0"/>
              <a:t>                     </a:t>
            </a:r>
            <a:r>
              <a:rPr lang="ru-RU" dirty="0" err="1" smtClean="0"/>
              <a:t>Күннің</a:t>
            </a:r>
            <a:r>
              <a:rPr lang="ru-RU" dirty="0" smtClean="0"/>
              <a:t> </a:t>
            </a:r>
            <a:r>
              <a:rPr lang="ru-RU" dirty="0" err="1"/>
              <a:t>нұрын</a:t>
            </a:r>
            <a:r>
              <a:rPr lang="ru-RU" dirty="0"/>
              <a:t>, </a:t>
            </a:r>
            <a:r>
              <a:rPr lang="ru-RU" dirty="0" err="1"/>
              <a:t>айдың</a:t>
            </a:r>
            <a:r>
              <a:rPr lang="ru-RU" dirty="0"/>
              <a:t> </a:t>
            </a:r>
            <a:r>
              <a:rPr lang="ru-RU" dirty="0" err="1"/>
              <a:t>аппақ</a:t>
            </a:r>
            <a:r>
              <a:rPr lang="ru-RU" dirty="0"/>
              <a:t> </a:t>
            </a:r>
            <a:r>
              <a:rPr lang="ru-RU" dirty="0" err="1" smtClean="0"/>
              <a:t>сәулесін</a:t>
            </a:r>
            <a:r>
              <a:rPr lang="en-US" dirty="0" smtClean="0"/>
              <a:t>                   </a:t>
            </a:r>
            <a:r>
              <a:rPr lang="ru-RU" dirty="0" err="1" smtClean="0"/>
              <a:t>Қазағымның</a:t>
            </a:r>
            <a:r>
              <a:rPr lang="ru-RU" dirty="0" smtClean="0"/>
              <a:t> </a:t>
            </a:r>
            <a:r>
              <a:rPr lang="ru-RU" dirty="0" err="1"/>
              <a:t>махаббаты</a:t>
            </a:r>
            <a:r>
              <a:rPr lang="ru-RU" dirty="0"/>
              <a:t>-ау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білем</a:t>
            </a:r>
            <a:endParaRPr lang="ru-RU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kk-KZ" dirty="0" smtClean="0"/>
              <a:t>Қ-сы</a:t>
            </a:r>
          </a:p>
          <a:p>
            <a:r>
              <a:rPr lang="ru-RU" dirty="0" err="1"/>
              <a:t>Жасыл</a:t>
            </a:r>
            <a:r>
              <a:rPr lang="ru-RU" dirty="0"/>
              <a:t> </a:t>
            </a:r>
            <a:r>
              <a:rPr lang="ru-RU" dirty="0" err="1"/>
              <a:t>жайлау</a:t>
            </a:r>
            <a:r>
              <a:rPr lang="ru-RU" dirty="0"/>
              <a:t>, </a:t>
            </a:r>
            <a:r>
              <a:rPr lang="ru-RU" dirty="0" err="1"/>
              <a:t>түкті</a:t>
            </a:r>
            <a:r>
              <a:rPr lang="ru-RU" dirty="0"/>
              <a:t> </a:t>
            </a:r>
            <a:r>
              <a:rPr lang="ru-RU" dirty="0" err="1"/>
              <a:t>кілем</a:t>
            </a:r>
            <a:r>
              <a:rPr lang="ru-RU" dirty="0"/>
              <a:t>, </a:t>
            </a:r>
            <a:r>
              <a:rPr lang="ru-RU" dirty="0" err="1"/>
              <a:t>көк</a:t>
            </a:r>
            <a:r>
              <a:rPr lang="ru-RU" dirty="0"/>
              <a:t> </a:t>
            </a:r>
            <a:r>
              <a:rPr lang="ru-RU" dirty="0" err="1" smtClean="0"/>
              <a:t>кілем</a:t>
            </a:r>
            <a:r>
              <a:rPr lang="ru-RU" dirty="0" smtClean="0"/>
              <a:t>                                           </a:t>
            </a:r>
            <a:r>
              <a:rPr lang="ru-RU" dirty="0" err="1" smtClean="0"/>
              <a:t>Көк</a:t>
            </a:r>
            <a:r>
              <a:rPr lang="ru-RU" dirty="0" smtClean="0"/>
              <a:t> </a:t>
            </a:r>
            <a:r>
              <a:rPr lang="ru-RU" dirty="0" err="1"/>
              <a:t>кілемде</a:t>
            </a:r>
            <a:r>
              <a:rPr lang="ru-RU" dirty="0"/>
              <a:t>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 smtClean="0"/>
              <a:t>аунаймын</a:t>
            </a:r>
            <a:r>
              <a:rPr lang="ru-RU" dirty="0"/>
              <a:t>, </a:t>
            </a:r>
            <a:r>
              <a:rPr lang="ru-RU" dirty="0" err="1"/>
              <a:t>көп</a:t>
            </a:r>
            <a:r>
              <a:rPr lang="ru-RU" dirty="0"/>
              <a:t> </a:t>
            </a:r>
            <a:r>
              <a:rPr lang="ru-RU" dirty="0" err="1" smtClean="0"/>
              <a:t>күлем</a:t>
            </a:r>
            <a:r>
              <a:rPr lang="ru-RU" dirty="0" smtClean="0"/>
              <a:t>                                                      </a:t>
            </a:r>
            <a:r>
              <a:rPr lang="ru-RU" dirty="0" err="1" smtClean="0"/>
              <a:t>Асқар</a:t>
            </a:r>
            <a:r>
              <a:rPr lang="ru-RU" dirty="0" smtClean="0"/>
              <a:t> </a:t>
            </a:r>
            <a:r>
              <a:rPr lang="ru-RU" dirty="0" err="1"/>
              <a:t>тауын</a:t>
            </a:r>
            <a:r>
              <a:rPr lang="ru-RU" dirty="0"/>
              <a:t> </a:t>
            </a:r>
            <a:r>
              <a:rPr lang="ru-RU" dirty="0" err="1"/>
              <a:t>аспаныммен</a:t>
            </a:r>
            <a:r>
              <a:rPr lang="ru-RU" dirty="0"/>
              <a:t> </a:t>
            </a:r>
            <a:r>
              <a:rPr lang="ru-RU" dirty="0" err="1" smtClean="0"/>
              <a:t>таласқан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Қазағымның</a:t>
            </a:r>
            <a:r>
              <a:rPr lang="ru-RU" dirty="0" smtClean="0"/>
              <a:t> </a:t>
            </a:r>
            <a:r>
              <a:rPr lang="ru-RU" dirty="0" err="1" smtClean="0"/>
              <a:t>мәртебесі</a:t>
            </a:r>
            <a:r>
              <a:rPr lang="ru-RU" dirty="0" smtClean="0"/>
              <a:t>-ау </a:t>
            </a:r>
            <a:r>
              <a:rPr lang="ru-RU" dirty="0" err="1" smtClean="0"/>
              <a:t>деп</a:t>
            </a:r>
            <a:r>
              <a:rPr lang="ru-RU" dirty="0" smtClean="0"/>
              <a:t> </a:t>
            </a:r>
            <a:r>
              <a:rPr lang="ru-RU" dirty="0" err="1" smtClean="0"/>
              <a:t>білем</a:t>
            </a:r>
            <a:endParaRPr lang="ru-RU" dirty="0" smtClean="0"/>
          </a:p>
          <a:p>
            <a:r>
              <a:rPr lang="kk-KZ" dirty="0" smtClean="0"/>
              <a:t>Қ-сы</a:t>
            </a:r>
          </a:p>
          <a:p>
            <a:endParaRPr lang="ru-RU" dirty="0"/>
          </a:p>
        </p:txBody>
      </p:sp>
      <p:pic>
        <p:nvPicPr>
          <p:cNvPr id="5" name="Eskendr+asanaliev+Atamenken+Zhasyl+Zhayl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9950" y="4824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</p:spPr>
      </p:pic>
      <p:sp>
        <p:nvSpPr>
          <p:cNvPr id="5" name="Прямоугольник 4"/>
          <p:cNvSpPr/>
          <p:nvPr/>
        </p:nvSpPr>
        <p:spPr>
          <a:xfrm>
            <a:off x="1753644" y="2540000"/>
            <a:ext cx="7941501" cy="3375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Нашему поколению выпала высокая честь и ответственность под лидерством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Елбасы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Первого Президента Республики Казахстан Нурсултана Назарбаева созидать историю нового Казахстана.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Сплотившись вокруг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Елбасы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мы прошли  великий путь свершении сегодня с гордостью называем себя гражданами Независимого Казахстана – сильного и успешного государства.  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Следуя историческому «Слову о Независимости» Нурсултана Назарбаева, мы, граждане Казахстана – едины в своем стремлении созидать Нацию Единого Будущего - 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основе </a:t>
            </a:r>
            <a:r>
              <a:rPr lang="ru-RU" sz="20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– простые, понятные и самые ценные для каждого из нас истины – благополучие наших семей, гостеприимство и трудолюбие, стабильность, безопасность и единство, уверенность в завтрашнем дне.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59" y="0"/>
            <a:ext cx="3865259" cy="24551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93930" y="1014608"/>
            <a:ext cx="526093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60"/>
              </a:lnSpc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Патриотический Акт – </a:t>
            </a:r>
          </a:p>
          <a:p>
            <a:pPr algn="ctr">
              <a:lnSpc>
                <a:spcPts val="1560"/>
              </a:lnSpc>
            </a:pP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Ел.</a:t>
            </a:r>
            <a:endParaRPr lang="ru-RU" sz="24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2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1714" y="87682"/>
            <a:ext cx="6914368" cy="27713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призываем укреплять, хранить и передавать от поколения к поколению 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 незыблемых основ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Ел: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1250" y="2580362"/>
            <a:ext cx="6050072" cy="3461000"/>
          </a:xfrm>
        </p:spPr>
        <p:txBody>
          <a:bodyPr>
            <a:normAutofit/>
          </a:bodyPr>
          <a:lstStyle/>
          <a:p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- это Независимость и Астана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верны великой исторической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миссии укрепления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Независимости.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всегда гордиться Астаной как ярким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расцвета 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 нашего народа.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93928" cy="232044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87" y="2172043"/>
            <a:ext cx="5813798" cy="427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6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8932" y="4446740"/>
            <a:ext cx="11047955" cy="2116898"/>
          </a:xfrm>
        </p:spPr>
        <p:txBody>
          <a:bodyPr>
            <a:normAutofit/>
          </a:bodyPr>
          <a:lstStyle/>
          <a:p>
            <a:pPr algn="just"/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одна Родина – Независимый Казахстан, у </a:t>
            </a:r>
            <a:r>
              <a:rPr lang="ru-RU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 Одна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- Одна судьба.</a:t>
            </a:r>
          </a:p>
          <a:p>
            <a:pPr algn="just"/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Народ, который верен великому делу мира и согласия, будет существовать тысячелетиями.</a:t>
            </a:r>
          </a:p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54" y="1770077"/>
            <a:ext cx="6596888" cy="26766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20438" y="200417"/>
            <a:ext cx="5473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- это Общенациональное единство, мир и согласие.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178" y="1770077"/>
            <a:ext cx="5572267" cy="505501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2442575"/>
            <a:ext cx="6508177" cy="4121063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гражданских и духовных ценностей позволило нам найти свой собственный путь и гордо заявить о себе всему миру.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 дальше будем всемерно развивать глобальный диалог религий и цивилизаций, определяющих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духовный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облик нашей страны.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0438" y="200417"/>
            <a:ext cx="5473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- это Светское Государство и Высокая Духовность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2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6586" y="4446740"/>
            <a:ext cx="9181578" cy="211689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развивать индустриальную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инновационную мощь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бережно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относиться к природным ресурсам и окружающей среде, утверждать в обществе культ учености и образования, как интеллектуального фундамента нации.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0438" y="200417"/>
            <a:ext cx="64383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- это устойчивый Экономический Рост на Основе Инноваций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53" y="1763880"/>
            <a:ext cx="5228457" cy="26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4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66586" y="4446740"/>
            <a:ext cx="9181578" cy="2116898"/>
          </a:xfrm>
        </p:spPr>
        <p:txBody>
          <a:bodyPr>
            <a:norm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достижения и успехи страны – результат каждодневного, кропотливого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 всех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казахстанцев.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укреплять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ценности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трудолюбия и ответственности, уважения к Человеку Труда,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создавая условия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реализации созидательного потенциала каждого гражданина страны. 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4292" y="688932"/>
            <a:ext cx="659189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36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Мәңгілік</a:t>
            </a: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Ел - это Общество</a:t>
            </a:r>
          </a:p>
          <a:p>
            <a:pPr>
              <a:lnSpc>
                <a:spcPts val="1560"/>
              </a:lnSpc>
            </a:pP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560"/>
              </a:lnSpc>
            </a:pPr>
            <a:endParaRPr lang="ru-RU" sz="36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ts val="1560"/>
              </a:lnSpc>
            </a:pPr>
            <a:r>
              <a:rPr lang="ru-RU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Всеобщего Труда</a:t>
            </a:r>
            <a:r>
              <a:rPr lang="ru-RU" sz="36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3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017" y="1225551"/>
            <a:ext cx="5311036" cy="3410503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0285" y="4446740"/>
            <a:ext cx="9807879" cy="2116898"/>
          </a:xfrm>
        </p:spPr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бережно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относиться к нашему общему историческому наследию.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преумножать культурное многообразие народа Казахстана.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будем следовать принципу развития государственного языка как основы консолидации общества,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трехъязычия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главного условия конкурентоспособности Нации.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- Большая Страна – Большая Семья.</a:t>
            </a:r>
          </a:p>
          <a:p>
            <a:pPr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093928" cy="232044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79032" y="25222"/>
            <a:ext cx="6591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Мәңгілік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 - это Общность Истории, Культуры и Языка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5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357</TotalTime>
  <Words>908</Words>
  <Application>Microsoft Office PowerPoint</Application>
  <PresentationFormat>Широкоэкранный</PresentationFormat>
  <Paragraphs>146</Paragraphs>
  <Slides>24</Slides>
  <Notes>2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Narrow</vt:lpstr>
      <vt:lpstr>Bookman Old Style</vt:lpstr>
      <vt:lpstr>Calibri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 </vt:lpstr>
      <vt:lpstr>Мы призываем укреплять, хранить и передавать от поколения к поколению Семь незыблемых основ Мәңгілік Ел: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Классный час на тему  «Мәңгілік ел: одна страна-одна судьба» </vt:lpstr>
      <vt:lpstr>Триумфальная арка "Мәңгілік ел"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Ескендір Хасангалиев «Атамекен»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44</dc:creator>
  <cp:lastModifiedBy>Windows User</cp:lastModifiedBy>
  <cp:revision>25</cp:revision>
  <dcterms:created xsi:type="dcterms:W3CDTF">2016-05-30T04:46:14Z</dcterms:created>
  <dcterms:modified xsi:type="dcterms:W3CDTF">2018-12-11T07:44:46Z</dcterms:modified>
</cp:coreProperties>
</file>