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40003"/>
    <a:srgbClr val="03FD0F"/>
    <a:srgbClr val="0EF234"/>
    <a:srgbClr val="5D5903"/>
    <a:srgbClr val="28FA18"/>
    <a:srgbClr val="26E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1470025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 УЧЕБНОГО ПРОЕКТА: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school19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734" y="3429000"/>
            <a:ext cx="585326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7315200" cy="1905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мире натуральных чисел»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Группа «Творцы»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7150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Знаете ли вы сказки, стихи о натуральных числах?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и придумать стихи, сказки, частушки, пословицы и поговорки;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Нарисовать стенгазету;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буклет </a:t>
            </a:r>
          </a:p>
          <a:p>
            <a:pPr>
              <a:buNone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ramochky.narod.ru/bol/Ramochky.narod.ru2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3048000" cy="29606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962400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  <a:latin typeface="Arial" charset="0"/>
              </a:rPr>
              <a:t>Желаем Удачи!!!!!</a:t>
            </a:r>
            <a:br>
              <a:rPr lang="ru-RU" sz="9600" b="1" i="1" dirty="0" smtClean="0">
                <a:solidFill>
                  <a:srgbClr val="FFFF00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Picture 5" descr="school02-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29167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5715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«Главное не в том, чтобы накопить как можно больше знаний,- главное в том, чтобы это знание, великое или малое, принадлежало тебе, явилось бы детищем твоих собственных усилий.»</a:t>
            </a:r>
            <a:br>
              <a:rPr lang="ru-RU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Р. Роллан. </a:t>
            </a:r>
            <a:endParaRPr lang="ru-RU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5715000"/>
            <a:ext cx="8421688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81000"/>
            <a:ext cx="6400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0"/>
            <a:ext cx="9372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сформировать понятие «натуральное число»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развить творческие способности учащихся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endParaRPr lang="ru-RU" sz="3600" dirty="0" smtClean="0">
              <a:solidFill>
                <a:srgbClr val="00006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научить учащихся работать в коллективе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endParaRPr lang="ru-RU" sz="3600" dirty="0" smtClean="0">
              <a:solidFill>
                <a:srgbClr val="00006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lvl="0" indent="-419100">
              <a:buClr>
                <a:schemeClr val="dk2"/>
              </a:buClr>
              <a:buSzPct val="166666"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развить внимание, память, логическое мышление, самостоятельность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Прочитайте числа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268                              539 001 061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34 325                         1 006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444 445                       38 140 007 562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49                                13 309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school02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86200"/>
            <a:ext cx="1377952" cy="1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знаете ли вы?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когда возникли натуральные числа?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выполняются действия с натуральными числами?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натуральные числа?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school10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0"/>
            <a:ext cx="2598737" cy="28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Давайте разделимся на 4 группы: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5080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Исследователи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5080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Теоретики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50800"/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Творцы</a:t>
            </a:r>
            <a:endParaRPr lang="ru-RU" sz="3600" b="1" i="1" dirty="0">
              <a:ln w="50800"/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chool02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0676"/>
            <a:ext cx="4416425" cy="50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0969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Группа «Историки»</a:t>
            </a:r>
            <a:endParaRPr lang="ru-RU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B13F9A"/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Как возникли натуральные числа?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в каких источниках в первые упомянули о натуральных числах.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где впервые стали записывать натуральные числа и их способы записи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Рассмотреть использование  натуральных чисел в древности .</a:t>
            </a:r>
          </a:p>
        </p:txBody>
      </p:sp>
      <p:pic>
        <p:nvPicPr>
          <p:cNvPr id="4" name="Picture 6" descr="school1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301" y="563244"/>
            <a:ext cx="2673699" cy="20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«Исследователи»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нужны натуральные числа?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каких профессий в своей деятельности используют натуральные числа?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задачи с натуральными числами они решают?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Clr>
                <a:srgbClr val="0D0D0D"/>
              </a:buClr>
              <a:buFont typeface="Wingdings 2" pitchFamily="18" charset="2"/>
              <a:buNone/>
            </a:pP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i="1" dirty="0" smtClean="0">
              <a:solidFill>
                <a:srgbClr val="3806C6"/>
              </a:solidFill>
            </a:endParaRPr>
          </a:p>
        </p:txBody>
      </p:sp>
      <p:pic>
        <p:nvPicPr>
          <p:cNvPr id="4" name="Picture 6" descr="school19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51137"/>
            <a:ext cx="2971800" cy="15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hool02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798" y="1"/>
            <a:ext cx="140820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Группа «Теоретики»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b="1" i="1" dirty="0" smtClean="0">
              <a:solidFill>
                <a:srgbClr val="3806C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3806C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i="1" dirty="0" smtClean="0">
                <a:solidFill>
                  <a:srgbClr val="3806C6"/>
                </a:solidFill>
                <a:latin typeface="Times New Roman" pitchFamily="18" charset="0"/>
                <a:cs typeface="Times New Roman" pitchFamily="18" charset="0"/>
              </a:rPr>
              <a:t>выполнить действие с </a:t>
            </a:r>
            <a:r>
              <a:rPr lang="ru-RU" b="1" i="1" dirty="0" smtClean="0">
                <a:solidFill>
                  <a:srgbClr val="3806C6"/>
                </a:solidFill>
                <a:latin typeface="Times New Roman" pitchFamily="18" charset="0"/>
                <a:cs typeface="Times New Roman" pitchFamily="18" charset="0"/>
              </a:rPr>
              <a:t>натуральными числами?</a:t>
            </a:r>
            <a:endParaRPr lang="ru-RU" b="1" i="1" dirty="0" smtClean="0">
              <a:solidFill>
                <a:srgbClr val="3806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chool19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121391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ТЕМА УЧЕБНОГО ПРОЕКТА:</vt:lpstr>
      <vt:lpstr>«Главное не в том, чтобы накопить как можно больше знаний,- главное в том, чтобы это знание, великое или малое, принадлежало тебе, явилось бы детищем твоих собственных усилий.»                                   Р. Роллан. </vt:lpstr>
      <vt:lpstr>Цели проекта</vt:lpstr>
      <vt:lpstr>Прочитайте числа</vt:lpstr>
      <vt:lpstr>А знаете ли вы?</vt:lpstr>
      <vt:lpstr>Давайте разделимся на 4 группы:</vt:lpstr>
      <vt:lpstr>Группа «Историки»</vt:lpstr>
      <vt:lpstr>Группа «Исследователи»</vt:lpstr>
      <vt:lpstr>Группа «Теоретики» </vt:lpstr>
      <vt:lpstr>Группа «Творцы»</vt:lpstr>
      <vt:lpstr>Желаем Удачи!!!!!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нашего проекта:</dc:title>
  <dc:creator>Я</dc:creator>
  <cp:lastModifiedBy>Александр</cp:lastModifiedBy>
  <cp:revision>23</cp:revision>
  <dcterms:created xsi:type="dcterms:W3CDTF">2012-09-26T19:56:18Z</dcterms:created>
  <dcterms:modified xsi:type="dcterms:W3CDTF">2015-11-02T13:24:23Z</dcterms:modified>
</cp:coreProperties>
</file>