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17"/>
  </p:notesMasterIdLst>
  <p:sldIdLst>
    <p:sldId id="256" r:id="rId2"/>
    <p:sldId id="277" r:id="rId3"/>
    <p:sldId id="279" r:id="rId4"/>
    <p:sldId id="286" r:id="rId5"/>
    <p:sldId id="288" r:id="rId6"/>
    <p:sldId id="290" r:id="rId7"/>
    <p:sldId id="300" r:id="rId8"/>
    <p:sldId id="291" r:id="rId9"/>
    <p:sldId id="294" r:id="rId10"/>
    <p:sldId id="301" r:id="rId11"/>
    <p:sldId id="302" r:id="rId12"/>
    <p:sldId id="303" r:id="rId13"/>
    <p:sldId id="296" r:id="rId14"/>
    <p:sldId id="304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D2F6"/>
    <a:srgbClr val="FF9966"/>
    <a:srgbClr val="FF9933"/>
    <a:srgbClr val="FF6600"/>
    <a:srgbClr val="DD5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60"/>
  </p:normalViewPr>
  <p:slideViewPr>
    <p:cSldViewPr>
      <p:cViewPr varScale="1">
        <p:scale>
          <a:sx n="71" d="100"/>
          <a:sy n="71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01AB6-6B5C-47B9-82BA-C13E5D91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9DB77F-117A-42B8-AC5C-9A02E127C59A}">
      <dgm:prSet phldrT="[Текст]"/>
      <dgm:spPr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Искусственный интеллект</a:t>
          </a:r>
          <a:endParaRPr lang="ru-RU" b="1" dirty="0">
            <a:solidFill>
              <a:schemeClr val="tx1"/>
            </a:solidFill>
          </a:endParaRPr>
        </a:p>
      </dgm:t>
    </dgm:pt>
    <dgm:pt modelId="{8A172C78-D070-4744-9D17-2132DE67CD09}" type="parTrans" cxnId="{066A8158-3A07-4970-8956-B7C397D0F167}">
      <dgm:prSet/>
      <dgm:spPr/>
      <dgm:t>
        <a:bodyPr/>
        <a:lstStyle/>
        <a:p>
          <a:endParaRPr lang="ru-RU"/>
        </a:p>
      </dgm:t>
    </dgm:pt>
    <dgm:pt modelId="{7C28B7E0-F786-4AC9-90E4-B1AE1E83A060}" type="sibTrans" cxnId="{066A8158-3A07-4970-8956-B7C397D0F167}">
      <dgm:prSet/>
      <dgm:spPr/>
      <dgm:t>
        <a:bodyPr/>
        <a:lstStyle/>
        <a:p>
          <a:endParaRPr lang="ru-RU"/>
        </a:p>
      </dgm:t>
    </dgm:pt>
    <dgm:pt modelId="{8E100A70-B3E4-43DD-A33E-CB98F1F460B3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«слабый»</a:t>
          </a:r>
          <a:endParaRPr lang="ru-RU" b="1" dirty="0">
            <a:solidFill>
              <a:schemeClr val="tx1"/>
            </a:solidFill>
          </a:endParaRPr>
        </a:p>
      </dgm:t>
    </dgm:pt>
    <dgm:pt modelId="{AA3DDE91-DF74-45FA-B9C2-4CE8CAFCDFEC}" type="parTrans" cxnId="{05392EDF-DE86-41B1-B067-3B276A47499F}">
      <dgm:prSet/>
      <dgm:spPr/>
      <dgm:t>
        <a:bodyPr/>
        <a:lstStyle/>
        <a:p>
          <a:endParaRPr lang="ru-RU"/>
        </a:p>
      </dgm:t>
    </dgm:pt>
    <dgm:pt modelId="{E8FEF840-D26F-4BC9-BC7A-EF79AFCF13F8}" type="sibTrans" cxnId="{05392EDF-DE86-41B1-B067-3B276A47499F}">
      <dgm:prSet/>
      <dgm:spPr/>
      <dgm:t>
        <a:bodyPr/>
        <a:lstStyle/>
        <a:p>
          <a:endParaRPr lang="ru-RU"/>
        </a:p>
      </dgm:t>
    </dgm:pt>
    <dgm:pt modelId="{8722D6EE-6A42-496D-A94E-9967019E200F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«сильный»</a:t>
          </a:r>
          <a:endParaRPr lang="ru-RU" b="1" dirty="0">
            <a:solidFill>
              <a:schemeClr val="tx1"/>
            </a:solidFill>
          </a:endParaRPr>
        </a:p>
      </dgm:t>
    </dgm:pt>
    <dgm:pt modelId="{4CF292BC-FE1E-4B0F-9B64-4CE673D78FBA}" type="parTrans" cxnId="{88F5D4C3-1060-41D8-8A13-0FF79AEC22D6}">
      <dgm:prSet/>
      <dgm:spPr/>
      <dgm:t>
        <a:bodyPr/>
        <a:lstStyle/>
        <a:p>
          <a:endParaRPr lang="ru-RU"/>
        </a:p>
      </dgm:t>
    </dgm:pt>
    <dgm:pt modelId="{8ABD6DE7-7A13-4D31-A9CB-A2914CB5DB02}" type="sibTrans" cxnId="{88F5D4C3-1060-41D8-8A13-0FF79AEC22D6}">
      <dgm:prSet/>
      <dgm:spPr/>
      <dgm:t>
        <a:bodyPr/>
        <a:lstStyle/>
        <a:p>
          <a:endParaRPr lang="ru-RU"/>
        </a:p>
      </dgm:t>
    </dgm:pt>
    <dgm:pt modelId="{3C7F45B6-2D80-42BF-93AC-AA00756051E6}" type="pres">
      <dgm:prSet presAssocID="{E7001AB6-6B5C-47B9-82BA-C13E5D91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3DC9BC-C3EF-40DB-A1D6-216BE1E21308}" type="pres">
      <dgm:prSet presAssocID="{439DB77F-117A-42B8-AC5C-9A02E127C59A}" presName="hierRoot1" presStyleCnt="0">
        <dgm:presLayoutVars>
          <dgm:hierBranch val="init"/>
        </dgm:presLayoutVars>
      </dgm:prSet>
      <dgm:spPr/>
    </dgm:pt>
    <dgm:pt modelId="{44C0DF75-BBD0-470D-99E5-EB1325EA5CC1}" type="pres">
      <dgm:prSet presAssocID="{439DB77F-117A-42B8-AC5C-9A02E127C59A}" presName="rootComposite1" presStyleCnt="0"/>
      <dgm:spPr/>
    </dgm:pt>
    <dgm:pt modelId="{D30F5185-9755-47C0-A1E5-ECDFA3E2EDCD}" type="pres">
      <dgm:prSet presAssocID="{439DB77F-117A-42B8-AC5C-9A02E127C59A}" presName="rootText1" presStyleLbl="node0" presStyleIdx="0" presStyleCnt="1" custLinFactNeighborX="-470" custLinFactNeighborY="2041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E6A9D17-B841-4C79-8E38-7A26FC1BDCF1}" type="pres">
      <dgm:prSet presAssocID="{439DB77F-117A-42B8-AC5C-9A02E127C59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CC9F9-3349-49F7-9CA4-9326BE465AFC}" type="pres">
      <dgm:prSet presAssocID="{439DB77F-117A-42B8-AC5C-9A02E127C59A}" presName="hierChild2" presStyleCnt="0"/>
      <dgm:spPr/>
    </dgm:pt>
    <dgm:pt modelId="{FEF1107F-6EA0-465F-BFDD-DB3E7F9CDE2A}" type="pres">
      <dgm:prSet presAssocID="{AA3DDE91-DF74-45FA-B9C2-4CE8CAFCDFE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06F18A1-CF0B-454C-A9A6-BD3E3D617F00}" type="pres">
      <dgm:prSet presAssocID="{8E100A70-B3E4-43DD-A33E-CB98F1F460B3}" presName="hierRoot2" presStyleCnt="0">
        <dgm:presLayoutVars>
          <dgm:hierBranch val="init"/>
        </dgm:presLayoutVars>
      </dgm:prSet>
      <dgm:spPr/>
    </dgm:pt>
    <dgm:pt modelId="{55B208B4-A467-4B02-B002-4AEB68BDA01E}" type="pres">
      <dgm:prSet presAssocID="{8E100A70-B3E4-43DD-A33E-CB98F1F460B3}" presName="rootComposite" presStyleCnt="0"/>
      <dgm:spPr/>
    </dgm:pt>
    <dgm:pt modelId="{711D3FC1-C7E7-40D0-A8E3-4584F2960587}" type="pres">
      <dgm:prSet presAssocID="{8E100A70-B3E4-43DD-A33E-CB98F1F460B3}" presName="rootText" presStyleLbl="node2" presStyleIdx="0" presStyleCnt="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412D75A7-9F2E-4BE8-889F-B2AE572354DF}" type="pres">
      <dgm:prSet presAssocID="{8E100A70-B3E4-43DD-A33E-CB98F1F460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E8B06A1D-0AA8-4512-A86B-17D9313E8260}" type="pres">
      <dgm:prSet presAssocID="{8E100A70-B3E4-43DD-A33E-CB98F1F460B3}" presName="hierChild4" presStyleCnt="0"/>
      <dgm:spPr/>
    </dgm:pt>
    <dgm:pt modelId="{E435EB39-2248-4098-B279-0BD83CF7AA11}" type="pres">
      <dgm:prSet presAssocID="{8E100A70-B3E4-43DD-A33E-CB98F1F460B3}" presName="hierChild5" presStyleCnt="0"/>
      <dgm:spPr/>
    </dgm:pt>
    <dgm:pt modelId="{A2DEC20D-D30B-45F0-89C9-8DAF5D1A1CA2}" type="pres">
      <dgm:prSet presAssocID="{4CF292BC-FE1E-4B0F-9B64-4CE673D78FB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2FAB481-ABE4-4FF0-A979-62C3997FCE5F}" type="pres">
      <dgm:prSet presAssocID="{8722D6EE-6A42-496D-A94E-9967019E200F}" presName="hierRoot2" presStyleCnt="0">
        <dgm:presLayoutVars>
          <dgm:hierBranch val="init"/>
        </dgm:presLayoutVars>
      </dgm:prSet>
      <dgm:spPr/>
    </dgm:pt>
    <dgm:pt modelId="{63FC187C-01F2-4884-9A76-98E838556DA9}" type="pres">
      <dgm:prSet presAssocID="{8722D6EE-6A42-496D-A94E-9967019E200F}" presName="rootComposite" presStyleCnt="0"/>
      <dgm:spPr/>
    </dgm:pt>
    <dgm:pt modelId="{B1CF6323-C4C1-4D25-9AFA-D19DBD2CAE8D}" type="pres">
      <dgm:prSet presAssocID="{8722D6EE-6A42-496D-A94E-9967019E200F}" presName="rootText" presStyleLbl="node2" presStyleIdx="1" presStyleCnt="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5633FA13-F6BD-4D62-B011-5BA7D16F8741}" type="pres">
      <dgm:prSet presAssocID="{8722D6EE-6A42-496D-A94E-9967019E200F}" presName="rootConnector" presStyleLbl="node2" presStyleIdx="1" presStyleCnt="2"/>
      <dgm:spPr/>
      <dgm:t>
        <a:bodyPr/>
        <a:lstStyle/>
        <a:p>
          <a:endParaRPr lang="ru-RU"/>
        </a:p>
      </dgm:t>
    </dgm:pt>
    <dgm:pt modelId="{848AF216-4830-41A6-8F00-F95DA0CDBB39}" type="pres">
      <dgm:prSet presAssocID="{8722D6EE-6A42-496D-A94E-9967019E200F}" presName="hierChild4" presStyleCnt="0"/>
      <dgm:spPr/>
    </dgm:pt>
    <dgm:pt modelId="{01228D47-8D6F-4657-9A3C-188EC67AB497}" type="pres">
      <dgm:prSet presAssocID="{8722D6EE-6A42-496D-A94E-9967019E200F}" presName="hierChild5" presStyleCnt="0"/>
      <dgm:spPr/>
    </dgm:pt>
    <dgm:pt modelId="{697F5F76-7A69-453C-9635-1739273328E0}" type="pres">
      <dgm:prSet presAssocID="{439DB77F-117A-42B8-AC5C-9A02E127C59A}" presName="hierChild3" presStyleCnt="0"/>
      <dgm:spPr/>
    </dgm:pt>
  </dgm:ptLst>
  <dgm:cxnLst>
    <dgm:cxn modelId="{8AA85E3D-48DA-46DB-8C90-3F64AF4C97B1}" type="presOf" srcId="{8E100A70-B3E4-43DD-A33E-CB98F1F460B3}" destId="{711D3FC1-C7E7-40D0-A8E3-4584F2960587}" srcOrd="0" destOrd="0" presId="urn:microsoft.com/office/officeart/2005/8/layout/orgChart1"/>
    <dgm:cxn modelId="{8817958B-C6A2-4678-8212-6EF81C6820C5}" type="presOf" srcId="{E7001AB6-6B5C-47B9-82BA-C13E5D91B1B4}" destId="{3C7F45B6-2D80-42BF-93AC-AA00756051E6}" srcOrd="0" destOrd="0" presId="urn:microsoft.com/office/officeart/2005/8/layout/orgChart1"/>
    <dgm:cxn modelId="{88F5D4C3-1060-41D8-8A13-0FF79AEC22D6}" srcId="{439DB77F-117A-42B8-AC5C-9A02E127C59A}" destId="{8722D6EE-6A42-496D-A94E-9967019E200F}" srcOrd="1" destOrd="0" parTransId="{4CF292BC-FE1E-4B0F-9B64-4CE673D78FBA}" sibTransId="{8ABD6DE7-7A13-4D31-A9CB-A2914CB5DB02}"/>
    <dgm:cxn modelId="{0BAFFFFE-EF16-4ED8-A25D-39240ED6A200}" type="presOf" srcId="{8E100A70-B3E4-43DD-A33E-CB98F1F460B3}" destId="{412D75A7-9F2E-4BE8-889F-B2AE572354DF}" srcOrd="1" destOrd="0" presId="urn:microsoft.com/office/officeart/2005/8/layout/orgChart1"/>
    <dgm:cxn modelId="{281447B3-8126-441C-94CB-3EACCE245E22}" type="presOf" srcId="{8722D6EE-6A42-496D-A94E-9967019E200F}" destId="{5633FA13-F6BD-4D62-B011-5BA7D16F8741}" srcOrd="1" destOrd="0" presId="urn:microsoft.com/office/officeart/2005/8/layout/orgChart1"/>
    <dgm:cxn modelId="{34CFB560-1F22-4BF1-8EF2-816FB953281F}" type="presOf" srcId="{439DB77F-117A-42B8-AC5C-9A02E127C59A}" destId="{FE6A9D17-B841-4C79-8E38-7A26FC1BDCF1}" srcOrd="1" destOrd="0" presId="urn:microsoft.com/office/officeart/2005/8/layout/orgChart1"/>
    <dgm:cxn modelId="{05392EDF-DE86-41B1-B067-3B276A47499F}" srcId="{439DB77F-117A-42B8-AC5C-9A02E127C59A}" destId="{8E100A70-B3E4-43DD-A33E-CB98F1F460B3}" srcOrd="0" destOrd="0" parTransId="{AA3DDE91-DF74-45FA-B9C2-4CE8CAFCDFEC}" sibTransId="{E8FEF840-D26F-4BC9-BC7A-EF79AFCF13F8}"/>
    <dgm:cxn modelId="{E246C9BB-1A53-4667-BDCB-A5E9364DEF48}" type="presOf" srcId="{4CF292BC-FE1E-4B0F-9B64-4CE673D78FBA}" destId="{A2DEC20D-D30B-45F0-89C9-8DAF5D1A1CA2}" srcOrd="0" destOrd="0" presId="urn:microsoft.com/office/officeart/2005/8/layout/orgChart1"/>
    <dgm:cxn modelId="{5F3A69F2-C234-4D6E-B858-A99B005A1F3E}" type="presOf" srcId="{AA3DDE91-DF74-45FA-B9C2-4CE8CAFCDFEC}" destId="{FEF1107F-6EA0-465F-BFDD-DB3E7F9CDE2A}" srcOrd="0" destOrd="0" presId="urn:microsoft.com/office/officeart/2005/8/layout/orgChart1"/>
    <dgm:cxn modelId="{347407A6-07B5-4713-AB6A-013EAAEBFE77}" type="presOf" srcId="{439DB77F-117A-42B8-AC5C-9A02E127C59A}" destId="{D30F5185-9755-47C0-A1E5-ECDFA3E2EDCD}" srcOrd="0" destOrd="0" presId="urn:microsoft.com/office/officeart/2005/8/layout/orgChart1"/>
    <dgm:cxn modelId="{8C6BB4DD-5D1C-491C-9420-E8E4B26598BD}" type="presOf" srcId="{8722D6EE-6A42-496D-A94E-9967019E200F}" destId="{B1CF6323-C4C1-4D25-9AFA-D19DBD2CAE8D}" srcOrd="0" destOrd="0" presId="urn:microsoft.com/office/officeart/2005/8/layout/orgChart1"/>
    <dgm:cxn modelId="{066A8158-3A07-4970-8956-B7C397D0F167}" srcId="{E7001AB6-6B5C-47B9-82BA-C13E5D91B1B4}" destId="{439DB77F-117A-42B8-AC5C-9A02E127C59A}" srcOrd="0" destOrd="0" parTransId="{8A172C78-D070-4744-9D17-2132DE67CD09}" sibTransId="{7C28B7E0-F786-4AC9-90E4-B1AE1E83A060}"/>
    <dgm:cxn modelId="{2D387516-2A63-4CA9-89D7-DD9250FB5606}" type="presParOf" srcId="{3C7F45B6-2D80-42BF-93AC-AA00756051E6}" destId="{EC3DC9BC-C3EF-40DB-A1D6-216BE1E21308}" srcOrd="0" destOrd="0" presId="urn:microsoft.com/office/officeart/2005/8/layout/orgChart1"/>
    <dgm:cxn modelId="{403E43C5-09F8-4A55-980D-0B3807166D61}" type="presParOf" srcId="{EC3DC9BC-C3EF-40DB-A1D6-216BE1E21308}" destId="{44C0DF75-BBD0-470D-99E5-EB1325EA5CC1}" srcOrd="0" destOrd="0" presId="urn:microsoft.com/office/officeart/2005/8/layout/orgChart1"/>
    <dgm:cxn modelId="{F4B9EA6C-D7A9-42B8-AE3D-1C049903E20C}" type="presParOf" srcId="{44C0DF75-BBD0-470D-99E5-EB1325EA5CC1}" destId="{D30F5185-9755-47C0-A1E5-ECDFA3E2EDCD}" srcOrd="0" destOrd="0" presId="urn:microsoft.com/office/officeart/2005/8/layout/orgChart1"/>
    <dgm:cxn modelId="{826EC2E6-4AB2-4DBD-81DD-8783992A128A}" type="presParOf" srcId="{44C0DF75-BBD0-470D-99E5-EB1325EA5CC1}" destId="{FE6A9D17-B841-4C79-8E38-7A26FC1BDCF1}" srcOrd="1" destOrd="0" presId="urn:microsoft.com/office/officeart/2005/8/layout/orgChart1"/>
    <dgm:cxn modelId="{BBA3D35F-36AC-4640-AFFD-7F222C24F410}" type="presParOf" srcId="{EC3DC9BC-C3EF-40DB-A1D6-216BE1E21308}" destId="{C3ACC9F9-3349-49F7-9CA4-9326BE465AFC}" srcOrd="1" destOrd="0" presId="urn:microsoft.com/office/officeart/2005/8/layout/orgChart1"/>
    <dgm:cxn modelId="{645F36AA-CF7C-4957-966C-AD669FD282F8}" type="presParOf" srcId="{C3ACC9F9-3349-49F7-9CA4-9326BE465AFC}" destId="{FEF1107F-6EA0-465F-BFDD-DB3E7F9CDE2A}" srcOrd="0" destOrd="0" presId="urn:microsoft.com/office/officeart/2005/8/layout/orgChart1"/>
    <dgm:cxn modelId="{99FBBA67-D37A-4EC8-AAC0-65AB5BF3B327}" type="presParOf" srcId="{C3ACC9F9-3349-49F7-9CA4-9326BE465AFC}" destId="{C06F18A1-CF0B-454C-A9A6-BD3E3D617F00}" srcOrd="1" destOrd="0" presId="urn:microsoft.com/office/officeart/2005/8/layout/orgChart1"/>
    <dgm:cxn modelId="{F0737B4E-3118-446E-A6CD-3B872E843BB8}" type="presParOf" srcId="{C06F18A1-CF0B-454C-A9A6-BD3E3D617F00}" destId="{55B208B4-A467-4B02-B002-4AEB68BDA01E}" srcOrd="0" destOrd="0" presId="urn:microsoft.com/office/officeart/2005/8/layout/orgChart1"/>
    <dgm:cxn modelId="{3F191BA5-A900-4FE7-9798-52B4B1CFD103}" type="presParOf" srcId="{55B208B4-A467-4B02-B002-4AEB68BDA01E}" destId="{711D3FC1-C7E7-40D0-A8E3-4584F2960587}" srcOrd="0" destOrd="0" presId="urn:microsoft.com/office/officeart/2005/8/layout/orgChart1"/>
    <dgm:cxn modelId="{19CBA285-5DD0-4600-83CC-154AA7E36C1C}" type="presParOf" srcId="{55B208B4-A467-4B02-B002-4AEB68BDA01E}" destId="{412D75A7-9F2E-4BE8-889F-B2AE572354DF}" srcOrd="1" destOrd="0" presId="urn:microsoft.com/office/officeart/2005/8/layout/orgChart1"/>
    <dgm:cxn modelId="{50E61468-0294-4B12-860F-54AE83F9905B}" type="presParOf" srcId="{C06F18A1-CF0B-454C-A9A6-BD3E3D617F00}" destId="{E8B06A1D-0AA8-4512-A86B-17D9313E8260}" srcOrd="1" destOrd="0" presId="urn:microsoft.com/office/officeart/2005/8/layout/orgChart1"/>
    <dgm:cxn modelId="{739EE5CD-3AC3-424B-B3ED-5107F67233AA}" type="presParOf" srcId="{C06F18A1-CF0B-454C-A9A6-BD3E3D617F00}" destId="{E435EB39-2248-4098-B279-0BD83CF7AA11}" srcOrd="2" destOrd="0" presId="urn:microsoft.com/office/officeart/2005/8/layout/orgChart1"/>
    <dgm:cxn modelId="{7F963BDB-6BF0-4806-A49A-22821CCFCB52}" type="presParOf" srcId="{C3ACC9F9-3349-49F7-9CA4-9326BE465AFC}" destId="{A2DEC20D-D30B-45F0-89C9-8DAF5D1A1CA2}" srcOrd="2" destOrd="0" presId="urn:microsoft.com/office/officeart/2005/8/layout/orgChart1"/>
    <dgm:cxn modelId="{2B77F956-CC89-45D6-A6AB-559E726720DD}" type="presParOf" srcId="{C3ACC9F9-3349-49F7-9CA4-9326BE465AFC}" destId="{12FAB481-ABE4-4FF0-A979-62C3997FCE5F}" srcOrd="3" destOrd="0" presId="urn:microsoft.com/office/officeart/2005/8/layout/orgChart1"/>
    <dgm:cxn modelId="{C17B4160-29D2-4B11-8450-22CF68EF8012}" type="presParOf" srcId="{12FAB481-ABE4-4FF0-A979-62C3997FCE5F}" destId="{63FC187C-01F2-4884-9A76-98E838556DA9}" srcOrd="0" destOrd="0" presId="urn:microsoft.com/office/officeart/2005/8/layout/orgChart1"/>
    <dgm:cxn modelId="{B3082D0F-22F6-4E8E-A7E6-B93245777A06}" type="presParOf" srcId="{63FC187C-01F2-4884-9A76-98E838556DA9}" destId="{B1CF6323-C4C1-4D25-9AFA-D19DBD2CAE8D}" srcOrd="0" destOrd="0" presId="urn:microsoft.com/office/officeart/2005/8/layout/orgChart1"/>
    <dgm:cxn modelId="{66556767-A727-4138-AA52-885881622CB0}" type="presParOf" srcId="{63FC187C-01F2-4884-9A76-98E838556DA9}" destId="{5633FA13-F6BD-4D62-B011-5BA7D16F8741}" srcOrd="1" destOrd="0" presId="urn:microsoft.com/office/officeart/2005/8/layout/orgChart1"/>
    <dgm:cxn modelId="{D68D6C00-C6BC-45AA-BEF8-16F1DEFB1005}" type="presParOf" srcId="{12FAB481-ABE4-4FF0-A979-62C3997FCE5F}" destId="{848AF216-4830-41A6-8F00-F95DA0CDBB39}" srcOrd="1" destOrd="0" presId="urn:microsoft.com/office/officeart/2005/8/layout/orgChart1"/>
    <dgm:cxn modelId="{CF9FDCD2-189B-4F8F-8D44-4ED0061A2C7E}" type="presParOf" srcId="{12FAB481-ABE4-4FF0-A979-62C3997FCE5F}" destId="{01228D47-8D6F-4657-9A3C-188EC67AB497}" srcOrd="2" destOrd="0" presId="urn:microsoft.com/office/officeart/2005/8/layout/orgChart1"/>
    <dgm:cxn modelId="{6E926CFC-7F50-4A95-9BB3-600BABC4C1BD}" type="presParOf" srcId="{EC3DC9BC-C3EF-40DB-A1D6-216BE1E21308}" destId="{697F5F76-7A69-453C-9635-1739273328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114C3-3726-49CF-B7B5-2328DAF7EE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B1EEA6-A4CB-43E9-89F0-5846A7D48544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предмет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endParaRPr lang="ru-RU" sz="2800" dirty="0">
            <a:solidFill>
              <a:schemeClr val="tx1"/>
            </a:solidFill>
          </a:endParaRPr>
        </a:p>
      </dgm:t>
    </dgm:pt>
    <dgm:pt modelId="{8E1E8700-3E7D-4B39-A4B8-5C0280DA47E1}" type="parTrans" cxnId="{550E7B04-1308-4466-8B34-291CE979D0FC}">
      <dgm:prSet/>
      <dgm:spPr/>
      <dgm:t>
        <a:bodyPr/>
        <a:lstStyle/>
        <a:p>
          <a:endParaRPr lang="ru-RU"/>
        </a:p>
      </dgm:t>
    </dgm:pt>
    <dgm:pt modelId="{9379403C-831F-4E19-8887-A63B49068027}" type="sibTrans" cxnId="{550E7B04-1308-4466-8B34-291CE979D0FC}">
      <dgm:prSet/>
      <dgm:spPr/>
      <dgm:t>
        <a:bodyPr/>
        <a:lstStyle/>
        <a:p>
          <a:endParaRPr lang="ru-RU"/>
        </a:p>
      </dgm:t>
    </dgm:pt>
    <dgm:pt modelId="{B6F859D6-BA1B-45C9-A4B2-3FEF5F4A7DAE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машина, обладающая прикладным искусственным интеллектом </a:t>
          </a:r>
          <a:endParaRPr lang="ru-RU" b="1" dirty="0">
            <a:solidFill>
              <a:schemeClr val="tx1"/>
            </a:solidFill>
          </a:endParaRPr>
        </a:p>
      </dgm:t>
    </dgm:pt>
    <dgm:pt modelId="{E2A1AE5E-FA77-4FAF-91E4-6244593B6166}" type="parTrans" cxnId="{E3B07543-1A49-4FAC-B376-769EFF6D6E43}">
      <dgm:prSet/>
      <dgm:spPr/>
      <dgm:t>
        <a:bodyPr/>
        <a:lstStyle/>
        <a:p>
          <a:endParaRPr lang="ru-RU"/>
        </a:p>
      </dgm:t>
    </dgm:pt>
    <dgm:pt modelId="{DA8EF3DB-7E68-4A3C-9CE3-FC512C7BDA2B}" type="sibTrans" cxnId="{E3B07543-1A49-4FAC-B376-769EFF6D6E43}">
      <dgm:prSet/>
      <dgm:spPr/>
      <dgm:t>
        <a:bodyPr/>
        <a:lstStyle/>
        <a:p>
          <a:endParaRPr lang="ru-RU"/>
        </a:p>
      </dgm:t>
    </dgm:pt>
    <dgm:pt modelId="{BE4C0CF0-DCA9-4242-92C2-0089D60A7C74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искусственный интеллекта в полном его понимании</a:t>
          </a:r>
          <a:endParaRPr lang="ru-RU" b="1" dirty="0">
            <a:solidFill>
              <a:schemeClr val="tx1"/>
            </a:solidFill>
          </a:endParaRPr>
        </a:p>
      </dgm:t>
    </dgm:pt>
    <dgm:pt modelId="{AE64E723-E841-4FFB-90D0-2576F84052EA}" type="parTrans" cxnId="{60152B74-CDE6-4ED8-9721-F8333E12A5E6}">
      <dgm:prSet/>
      <dgm:spPr/>
      <dgm:t>
        <a:bodyPr/>
        <a:lstStyle/>
        <a:p>
          <a:endParaRPr lang="ru-RU"/>
        </a:p>
      </dgm:t>
    </dgm:pt>
    <dgm:pt modelId="{89EBDDA1-19D8-48B6-BD00-55C13390D7D3}" type="sibTrans" cxnId="{60152B74-CDE6-4ED8-9721-F8333E12A5E6}">
      <dgm:prSet/>
      <dgm:spPr/>
      <dgm:t>
        <a:bodyPr/>
        <a:lstStyle/>
        <a:p>
          <a:endParaRPr lang="ru-RU"/>
        </a:p>
      </dgm:t>
    </dgm:pt>
    <dgm:pt modelId="{CCFAF2C7-0C6E-463D-9BED-C9240C4B18BA}" type="pres">
      <dgm:prSet presAssocID="{51A114C3-3726-49CF-B7B5-2328DAF7EE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4F1ECA-DFAC-4090-95EE-9273D4EEADAE}" type="pres">
      <dgm:prSet presAssocID="{1DB1EEA6-A4CB-43E9-89F0-5846A7D48544}" presName="hierRoot1" presStyleCnt="0">
        <dgm:presLayoutVars>
          <dgm:hierBranch val="init"/>
        </dgm:presLayoutVars>
      </dgm:prSet>
      <dgm:spPr/>
    </dgm:pt>
    <dgm:pt modelId="{45E666F5-718C-43E8-9D69-2B2B9C7D7C7A}" type="pres">
      <dgm:prSet presAssocID="{1DB1EEA6-A4CB-43E9-89F0-5846A7D48544}" presName="rootComposite1" presStyleCnt="0"/>
      <dgm:spPr/>
    </dgm:pt>
    <dgm:pt modelId="{FB03BEAC-027C-4544-82DA-3C83918A3101}" type="pres">
      <dgm:prSet presAssocID="{1DB1EEA6-A4CB-43E9-89F0-5846A7D48544}" presName="rootText1" presStyleLbl="node0" presStyleIdx="0" presStyleCnt="1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ABEF91B-85BA-4B9A-98BA-EFE90EDF7391}" type="pres">
      <dgm:prSet presAssocID="{1DB1EEA6-A4CB-43E9-89F0-5846A7D485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D7D66A-B7FD-4971-9C76-D5D59922B2E7}" type="pres">
      <dgm:prSet presAssocID="{1DB1EEA6-A4CB-43E9-89F0-5846A7D48544}" presName="hierChild2" presStyleCnt="0"/>
      <dgm:spPr/>
    </dgm:pt>
    <dgm:pt modelId="{F19E45D9-A235-4E4A-84A9-31995BFC70B9}" type="pres">
      <dgm:prSet presAssocID="{E2A1AE5E-FA77-4FAF-91E4-6244593B616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8901743-6BDC-41CC-AA32-C346A58781B6}" type="pres">
      <dgm:prSet presAssocID="{B6F859D6-BA1B-45C9-A4B2-3FEF5F4A7DAE}" presName="hierRoot2" presStyleCnt="0">
        <dgm:presLayoutVars>
          <dgm:hierBranch val="init"/>
        </dgm:presLayoutVars>
      </dgm:prSet>
      <dgm:spPr/>
    </dgm:pt>
    <dgm:pt modelId="{6AF0F8E6-66B1-4D3E-B83B-DA25CD7B740D}" type="pres">
      <dgm:prSet presAssocID="{B6F859D6-BA1B-45C9-A4B2-3FEF5F4A7DAE}" presName="rootComposite" presStyleCnt="0"/>
      <dgm:spPr/>
    </dgm:pt>
    <dgm:pt modelId="{8A284328-1243-42E1-88F9-C05982B10580}" type="pres">
      <dgm:prSet presAssocID="{B6F859D6-BA1B-45C9-A4B2-3FEF5F4A7DAE}" presName="rootText" presStyleLbl="node2" presStyleIdx="0" presStyleCnt="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AE664E26-048D-44BB-98BC-872238019A05}" type="pres">
      <dgm:prSet presAssocID="{B6F859D6-BA1B-45C9-A4B2-3FEF5F4A7DAE}" presName="rootConnector" presStyleLbl="node2" presStyleIdx="0" presStyleCnt="2"/>
      <dgm:spPr/>
      <dgm:t>
        <a:bodyPr/>
        <a:lstStyle/>
        <a:p>
          <a:endParaRPr lang="ru-RU"/>
        </a:p>
      </dgm:t>
    </dgm:pt>
    <dgm:pt modelId="{7EC7CC7F-B1EC-497E-94DA-4476959CCBC5}" type="pres">
      <dgm:prSet presAssocID="{B6F859D6-BA1B-45C9-A4B2-3FEF5F4A7DAE}" presName="hierChild4" presStyleCnt="0"/>
      <dgm:spPr/>
    </dgm:pt>
    <dgm:pt modelId="{A9ACD6F4-BA17-4747-86B9-BFF586AB6F65}" type="pres">
      <dgm:prSet presAssocID="{B6F859D6-BA1B-45C9-A4B2-3FEF5F4A7DAE}" presName="hierChild5" presStyleCnt="0"/>
      <dgm:spPr/>
    </dgm:pt>
    <dgm:pt modelId="{61A10754-AA05-4932-B1FA-5184230A843A}" type="pres">
      <dgm:prSet presAssocID="{AE64E723-E841-4FFB-90D0-2576F84052E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EC0AFB2-ABCC-4FAA-A5B2-25F10626E01A}" type="pres">
      <dgm:prSet presAssocID="{BE4C0CF0-DCA9-4242-92C2-0089D60A7C74}" presName="hierRoot2" presStyleCnt="0">
        <dgm:presLayoutVars>
          <dgm:hierBranch val="init"/>
        </dgm:presLayoutVars>
      </dgm:prSet>
      <dgm:spPr/>
    </dgm:pt>
    <dgm:pt modelId="{4DA1050D-8B94-41BC-B3D4-4B631E4D31DD}" type="pres">
      <dgm:prSet presAssocID="{BE4C0CF0-DCA9-4242-92C2-0089D60A7C74}" presName="rootComposite" presStyleCnt="0"/>
      <dgm:spPr/>
    </dgm:pt>
    <dgm:pt modelId="{798D7B30-F6E2-4138-94E0-631B256E9740}" type="pres">
      <dgm:prSet presAssocID="{BE4C0CF0-DCA9-4242-92C2-0089D60A7C74}" presName="rootText" presStyleLbl="node2" presStyleIdx="1" presStyleCnt="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C97AC80-90B9-4C79-93C3-F2FC7163B9E0}" type="pres">
      <dgm:prSet presAssocID="{BE4C0CF0-DCA9-4242-92C2-0089D60A7C74}" presName="rootConnector" presStyleLbl="node2" presStyleIdx="1" presStyleCnt="2"/>
      <dgm:spPr/>
      <dgm:t>
        <a:bodyPr/>
        <a:lstStyle/>
        <a:p>
          <a:endParaRPr lang="ru-RU"/>
        </a:p>
      </dgm:t>
    </dgm:pt>
    <dgm:pt modelId="{CF74C412-CB3A-4600-A8A0-51D269E562BF}" type="pres">
      <dgm:prSet presAssocID="{BE4C0CF0-DCA9-4242-92C2-0089D60A7C74}" presName="hierChild4" presStyleCnt="0"/>
      <dgm:spPr/>
    </dgm:pt>
    <dgm:pt modelId="{889FB297-239F-4C2B-ADAC-9D05F03959D3}" type="pres">
      <dgm:prSet presAssocID="{BE4C0CF0-DCA9-4242-92C2-0089D60A7C74}" presName="hierChild5" presStyleCnt="0"/>
      <dgm:spPr/>
    </dgm:pt>
    <dgm:pt modelId="{373D9BE3-1952-49B5-AD7E-90D09BA4DC60}" type="pres">
      <dgm:prSet presAssocID="{1DB1EEA6-A4CB-43E9-89F0-5846A7D48544}" presName="hierChild3" presStyleCnt="0"/>
      <dgm:spPr/>
    </dgm:pt>
  </dgm:ptLst>
  <dgm:cxnLst>
    <dgm:cxn modelId="{5AAE6E23-8166-4BEC-B649-3ACBAEC86A91}" type="presOf" srcId="{B6F859D6-BA1B-45C9-A4B2-3FEF5F4A7DAE}" destId="{AE664E26-048D-44BB-98BC-872238019A05}" srcOrd="1" destOrd="0" presId="urn:microsoft.com/office/officeart/2005/8/layout/orgChart1"/>
    <dgm:cxn modelId="{1D54EC1E-9F88-401F-A4E2-740150365C0A}" type="presOf" srcId="{B6F859D6-BA1B-45C9-A4B2-3FEF5F4A7DAE}" destId="{8A284328-1243-42E1-88F9-C05982B10580}" srcOrd="0" destOrd="0" presId="urn:microsoft.com/office/officeart/2005/8/layout/orgChart1"/>
    <dgm:cxn modelId="{E3B07543-1A49-4FAC-B376-769EFF6D6E43}" srcId="{1DB1EEA6-A4CB-43E9-89F0-5846A7D48544}" destId="{B6F859D6-BA1B-45C9-A4B2-3FEF5F4A7DAE}" srcOrd="0" destOrd="0" parTransId="{E2A1AE5E-FA77-4FAF-91E4-6244593B6166}" sibTransId="{DA8EF3DB-7E68-4A3C-9CE3-FC512C7BDA2B}"/>
    <dgm:cxn modelId="{DC93031C-F097-4A64-AC32-B82B42E638D6}" type="presOf" srcId="{AE64E723-E841-4FFB-90D0-2576F84052EA}" destId="{61A10754-AA05-4932-B1FA-5184230A843A}" srcOrd="0" destOrd="0" presId="urn:microsoft.com/office/officeart/2005/8/layout/orgChart1"/>
    <dgm:cxn modelId="{40E8AFF9-92D6-46C3-B30B-98F8AAF41EC0}" type="presOf" srcId="{1DB1EEA6-A4CB-43E9-89F0-5846A7D48544}" destId="{FB03BEAC-027C-4544-82DA-3C83918A3101}" srcOrd="0" destOrd="0" presId="urn:microsoft.com/office/officeart/2005/8/layout/orgChart1"/>
    <dgm:cxn modelId="{6C9C8BEA-35D3-479A-9339-7401DEA63D7D}" type="presOf" srcId="{BE4C0CF0-DCA9-4242-92C2-0089D60A7C74}" destId="{798D7B30-F6E2-4138-94E0-631B256E9740}" srcOrd="0" destOrd="0" presId="urn:microsoft.com/office/officeart/2005/8/layout/orgChart1"/>
    <dgm:cxn modelId="{3C446E15-FF44-4C76-99C1-CB30FBCFC4B1}" type="presOf" srcId="{1DB1EEA6-A4CB-43E9-89F0-5846A7D48544}" destId="{6ABEF91B-85BA-4B9A-98BA-EFE90EDF7391}" srcOrd="1" destOrd="0" presId="urn:microsoft.com/office/officeart/2005/8/layout/orgChart1"/>
    <dgm:cxn modelId="{ED74D1C7-3DB8-408D-9F3C-21AF5243FF09}" type="presOf" srcId="{E2A1AE5E-FA77-4FAF-91E4-6244593B6166}" destId="{F19E45D9-A235-4E4A-84A9-31995BFC70B9}" srcOrd="0" destOrd="0" presId="urn:microsoft.com/office/officeart/2005/8/layout/orgChart1"/>
    <dgm:cxn modelId="{60152B74-CDE6-4ED8-9721-F8333E12A5E6}" srcId="{1DB1EEA6-A4CB-43E9-89F0-5846A7D48544}" destId="{BE4C0CF0-DCA9-4242-92C2-0089D60A7C74}" srcOrd="1" destOrd="0" parTransId="{AE64E723-E841-4FFB-90D0-2576F84052EA}" sibTransId="{89EBDDA1-19D8-48B6-BD00-55C13390D7D3}"/>
    <dgm:cxn modelId="{21DC82EE-4765-4457-885F-9A8A4B853550}" type="presOf" srcId="{BE4C0CF0-DCA9-4242-92C2-0089D60A7C74}" destId="{CC97AC80-90B9-4C79-93C3-F2FC7163B9E0}" srcOrd="1" destOrd="0" presId="urn:microsoft.com/office/officeart/2005/8/layout/orgChart1"/>
    <dgm:cxn modelId="{550E7B04-1308-4466-8B34-291CE979D0FC}" srcId="{51A114C3-3726-49CF-B7B5-2328DAF7EE18}" destId="{1DB1EEA6-A4CB-43E9-89F0-5846A7D48544}" srcOrd="0" destOrd="0" parTransId="{8E1E8700-3E7D-4B39-A4B8-5C0280DA47E1}" sibTransId="{9379403C-831F-4E19-8887-A63B49068027}"/>
    <dgm:cxn modelId="{A43DCB32-0198-4406-A650-92A162F0A1CA}" type="presOf" srcId="{51A114C3-3726-49CF-B7B5-2328DAF7EE18}" destId="{CCFAF2C7-0C6E-463D-9BED-C9240C4B18BA}" srcOrd="0" destOrd="0" presId="urn:microsoft.com/office/officeart/2005/8/layout/orgChart1"/>
    <dgm:cxn modelId="{3C70CDE5-D291-4F9E-94BD-3377FE900466}" type="presParOf" srcId="{CCFAF2C7-0C6E-463D-9BED-C9240C4B18BA}" destId="{E94F1ECA-DFAC-4090-95EE-9273D4EEADAE}" srcOrd="0" destOrd="0" presId="urn:microsoft.com/office/officeart/2005/8/layout/orgChart1"/>
    <dgm:cxn modelId="{89FFBA97-2772-477C-BDB3-68A4B3CDF4D7}" type="presParOf" srcId="{E94F1ECA-DFAC-4090-95EE-9273D4EEADAE}" destId="{45E666F5-718C-43E8-9D69-2B2B9C7D7C7A}" srcOrd="0" destOrd="0" presId="urn:microsoft.com/office/officeart/2005/8/layout/orgChart1"/>
    <dgm:cxn modelId="{F1F92483-AD08-4245-B0A9-770DD4618DDC}" type="presParOf" srcId="{45E666F5-718C-43E8-9D69-2B2B9C7D7C7A}" destId="{FB03BEAC-027C-4544-82DA-3C83918A3101}" srcOrd="0" destOrd="0" presId="urn:microsoft.com/office/officeart/2005/8/layout/orgChart1"/>
    <dgm:cxn modelId="{A4AEAE33-229B-405D-8627-46EC165A0505}" type="presParOf" srcId="{45E666F5-718C-43E8-9D69-2B2B9C7D7C7A}" destId="{6ABEF91B-85BA-4B9A-98BA-EFE90EDF7391}" srcOrd="1" destOrd="0" presId="urn:microsoft.com/office/officeart/2005/8/layout/orgChart1"/>
    <dgm:cxn modelId="{702959C6-1EC6-4884-92F9-662212175A47}" type="presParOf" srcId="{E94F1ECA-DFAC-4090-95EE-9273D4EEADAE}" destId="{DED7D66A-B7FD-4971-9C76-D5D59922B2E7}" srcOrd="1" destOrd="0" presId="urn:microsoft.com/office/officeart/2005/8/layout/orgChart1"/>
    <dgm:cxn modelId="{F943FF3C-4EF7-494B-80B8-6ACE0A27ED7F}" type="presParOf" srcId="{DED7D66A-B7FD-4971-9C76-D5D59922B2E7}" destId="{F19E45D9-A235-4E4A-84A9-31995BFC70B9}" srcOrd="0" destOrd="0" presId="urn:microsoft.com/office/officeart/2005/8/layout/orgChart1"/>
    <dgm:cxn modelId="{10CCB9B6-D82A-47CE-AE0E-9C46D556B6DE}" type="presParOf" srcId="{DED7D66A-B7FD-4971-9C76-D5D59922B2E7}" destId="{38901743-6BDC-41CC-AA32-C346A58781B6}" srcOrd="1" destOrd="0" presId="urn:microsoft.com/office/officeart/2005/8/layout/orgChart1"/>
    <dgm:cxn modelId="{3558FC62-AAAB-470B-B0B9-5C2FAFF704DD}" type="presParOf" srcId="{38901743-6BDC-41CC-AA32-C346A58781B6}" destId="{6AF0F8E6-66B1-4D3E-B83B-DA25CD7B740D}" srcOrd="0" destOrd="0" presId="urn:microsoft.com/office/officeart/2005/8/layout/orgChart1"/>
    <dgm:cxn modelId="{A6D8B15E-C0BF-4862-8CFF-28B493B05609}" type="presParOf" srcId="{6AF0F8E6-66B1-4D3E-B83B-DA25CD7B740D}" destId="{8A284328-1243-42E1-88F9-C05982B10580}" srcOrd="0" destOrd="0" presId="urn:microsoft.com/office/officeart/2005/8/layout/orgChart1"/>
    <dgm:cxn modelId="{76C630A0-E7CD-4196-9964-E788779FAA31}" type="presParOf" srcId="{6AF0F8E6-66B1-4D3E-B83B-DA25CD7B740D}" destId="{AE664E26-048D-44BB-98BC-872238019A05}" srcOrd="1" destOrd="0" presId="urn:microsoft.com/office/officeart/2005/8/layout/orgChart1"/>
    <dgm:cxn modelId="{DA12D690-E572-45B6-BA9A-15C4CE76B0E3}" type="presParOf" srcId="{38901743-6BDC-41CC-AA32-C346A58781B6}" destId="{7EC7CC7F-B1EC-497E-94DA-4476959CCBC5}" srcOrd="1" destOrd="0" presId="urn:microsoft.com/office/officeart/2005/8/layout/orgChart1"/>
    <dgm:cxn modelId="{F579A34E-F428-43C0-BAD0-642DEBB4C0CC}" type="presParOf" srcId="{38901743-6BDC-41CC-AA32-C346A58781B6}" destId="{A9ACD6F4-BA17-4747-86B9-BFF586AB6F65}" srcOrd="2" destOrd="0" presId="urn:microsoft.com/office/officeart/2005/8/layout/orgChart1"/>
    <dgm:cxn modelId="{DFCC5367-A8EC-48DC-8D84-901700180673}" type="presParOf" srcId="{DED7D66A-B7FD-4971-9C76-D5D59922B2E7}" destId="{61A10754-AA05-4932-B1FA-5184230A843A}" srcOrd="2" destOrd="0" presId="urn:microsoft.com/office/officeart/2005/8/layout/orgChart1"/>
    <dgm:cxn modelId="{789606A8-F9B6-4B13-BEAB-6B96C6229B31}" type="presParOf" srcId="{DED7D66A-B7FD-4971-9C76-D5D59922B2E7}" destId="{EEC0AFB2-ABCC-4FAA-A5B2-25F10626E01A}" srcOrd="3" destOrd="0" presId="urn:microsoft.com/office/officeart/2005/8/layout/orgChart1"/>
    <dgm:cxn modelId="{7D3C72B9-708F-46BF-A14E-1243E1B0FF58}" type="presParOf" srcId="{EEC0AFB2-ABCC-4FAA-A5B2-25F10626E01A}" destId="{4DA1050D-8B94-41BC-B3D4-4B631E4D31DD}" srcOrd="0" destOrd="0" presId="urn:microsoft.com/office/officeart/2005/8/layout/orgChart1"/>
    <dgm:cxn modelId="{84F6D3FF-89E4-41CF-9A34-C662D4D7280E}" type="presParOf" srcId="{4DA1050D-8B94-41BC-B3D4-4B631E4D31DD}" destId="{798D7B30-F6E2-4138-94E0-631B256E9740}" srcOrd="0" destOrd="0" presId="urn:microsoft.com/office/officeart/2005/8/layout/orgChart1"/>
    <dgm:cxn modelId="{A12ACB11-62CC-45F0-8CEE-C9A9193399BF}" type="presParOf" srcId="{4DA1050D-8B94-41BC-B3D4-4B631E4D31DD}" destId="{CC97AC80-90B9-4C79-93C3-F2FC7163B9E0}" srcOrd="1" destOrd="0" presId="urn:microsoft.com/office/officeart/2005/8/layout/orgChart1"/>
    <dgm:cxn modelId="{1F865BF8-176C-4E72-B8C3-36690E56D9FA}" type="presParOf" srcId="{EEC0AFB2-ABCC-4FAA-A5B2-25F10626E01A}" destId="{CF74C412-CB3A-4600-A8A0-51D269E562BF}" srcOrd="1" destOrd="0" presId="urn:microsoft.com/office/officeart/2005/8/layout/orgChart1"/>
    <dgm:cxn modelId="{45D91CAF-54BC-40B6-BF40-CE6BA6E2DDC6}" type="presParOf" srcId="{EEC0AFB2-ABCC-4FAA-A5B2-25F10626E01A}" destId="{889FB297-239F-4C2B-ADAC-9D05F03959D3}" srcOrd="2" destOrd="0" presId="urn:microsoft.com/office/officeart/2005/8/layout/orgChart1"/>
    <dgm:cxn modelId="{B24DD70C-9162-4DCA-AF0D-4D2EACCC641D}" type="presParOf" srcId="{E94F1ECA-DFAC-4090-95EE-9273D4EEADAE}" destId="{373D9BE3-1952-49B5-AD7E-90D09BA4DC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27B9A-2BC2-4EA3-9C67-A378BC364A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BD298D-3C72-4567-B327-E588DD925B43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субъекты</a:t>
          </a:r>
          <a:endParaRPr lang="ru-RU" sz="1800" b="1" dirty="0">
            <a:solidFill>
              <a:schemeClr val="tx1"/>
            </a:solidFill>
          </a:endParaRPr>
        </a:p>
      </dgm:t>
    </dgm:pt>
    <dgm:pt modelId="{CB7EB191-2791-489E-B3F3-4FA066A59994}" type="parTrans" cxnId="{304F39CC-B084-4F5D-8A57-4CBD17E720EE}">
      <dgm:prSet/>
      <dgm:spPr/>
      <dgm:t>
        <a:bodyPr/>
        <a:lstStyle/>
        <a:p>
          <a:endParaRPr lang="ru-RU"/>
        </a:p>
      </dgm:t>
    </dgm:pt>
    <dgm:pt modelId="{467429FD-95AF-4556-A206-F5CCF32D18BB}" type="sibTrans" cxnId="{304F39CC-B084-4F5D-8A57-4CBD17E720EE}">
      <dgm:prSet/>
      <dgm:spPr/>
      <dgm:t>
        <a:bodyPr/>
        <a:lstStyle/>
        <a:p>
          <a:endParaRPr lang="ru-RU"/>
        </a:p>
      </dgm:t>
    </dgm:pt>
    <dgm:pt modelId="{EC1C9E59-5CFD-41AD-B397-AF651BF86B26}">
      <dgm:prSet phldrT="[Текст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лица, применяющие технологии искусственного интеллекта</a:t>
          </a:r>
          <a:endParaRPr lang="ru-RU" b="1" dirty="0">
            <a:solidFill>
              <a:schemeClr val="tx1"/>
            </a:solidFill>
          </a:endParaRPr>
        </a:p>
      </dgm:t>
    </dgm:pt>
    <dgm:pt modelId="{D5E49BD8-CE04-4022-BFA3-52887D5814F6}" type="parTrans" cxnId="{B02795C8-AD9B-48B5-937E-BA1C3C9CDD11}">
      <dgm:prSet/>
      <dgm:spPr/>
      <dgm:t>
        <a:bodyPr/>
        <a:lstStyle/>
        <a:p>
          <a:endParaRPr lang="ru-RU"/>
        </a:p>
      </dgm:t>
    </dgm:pt>
    <dgm:pt modelId="{B015364E-A404-4226-8364-1734296DED61}" type="sibTrans" cxnId="{B02795C8-AD9B-48B5-937E-BA1C3C9CDD11}">
      <dgm:prSet/>
      <dgm:spPr/>
      <dgm:t>
        <a:bodyPr/>
        <a:lstStyle/>
        <a:p>
          <a:endParaRPr lang="ru-RU"/>
        </a:p>
      </dgm:t>
    </dgm:pt>
    <dgm:pt modelId="{2796B552-3E79-4828-93EC-52D72DA441EA}">
      <dgm:prSet phldrT="[Текст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граждане</a:t>
          </a:r>
          <a:endParaRPr lang="ru-RU" sz="1600" b="1" dirty="0">
            <a:solidFill>
              <a:schemeClr val="tx1"/>
            </a:solidFill>
          </a:endParaRPr>
        </a:p>
      </dgm:t>
    </dgm:pt>
    <dgm:pt modelId="{5096F430-340F-4B17-9137-BD8BB530BDDF}" type="sibTrans" cxnId="{A00DE3A7-4A9D-47D9-A4CC-8C9E19A0700F}">
      <dgm:prSet/>
      <dgm:spPr/>
      <dgm:t>
        <a:bodyPr/>
        <a:lstStyle/>
        <a:p>
          <a:endParaRPr lang="ru-RU"/>
        </a:p>
      </dgm:t>
    </dgm:pt>
    <dgm:pt modelId="{59EAB79A-B7B0-4DC7-BAD3-E9DF04B3B9C9}" type="parTrans" cxnId="{A00DE3A7-4A9D-47D9-A4CC-8C9E19A0700F}">
      <dgm:prSet/>
      <dgm:spPr/>
      <dgm:t>
        <a:bodyPr/>
        <a:lstStyle/>
        <a:p>
          <a:endParaRPr lang="ru-RU"/>
        </a:p>
      </dgm:t>
    </dgm:pt>
    <dgm:pt modelId="{2ADB5ED6-0F8D-49F7-8AC4-4C963840E038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«сильный» искусственный интеллект,  предположительно обладающий разумом</a:t>
          </a:r>
          <a:r>
            <a:rPr lang="ru-RU" dirty="0" smtClean="0"/>
            <a:t>. </a:t>
          </a:r>
          <a:endParaRPr lang="ru-RU" dirty="0"/>
        </a:p>
      </dgm:t>
    </dgm:pt>
    <dgm:pt modelId="{577713F0-BE82-4BFD-AF71-87D4CBEACC23}" type="parTrans" cxnId="{7022C776-F09F-4A69-A4EE-F15CFFCAE374}">
      <dgm:prSet/>
      <dgm:spPr/>
      <dgm:t>
        <a:bodyPr/>
        <a:lstStyle/>
        <a:p>
          <a:endParaRPr lang="ru-RU"/>
        </a:p>
      </dgm:t>
    </dgm:pt>
    <dgm:pt modelId="{E6627B96-5A0E-4923-B726-FE7FA4E64184}" type="sibTrans" cxnId="{7022C776-F09F-4A69-A4EE-F15CFFCAE374}">
      <dgm:prSet/>
      <dgm:spPr/>
      <dgm:t>
        <a:bodyPr/>
        <a:lstStyle/>
        <a:p>
          <a:endParaRPr lang="ru-RU"/>
        </a:p>
      </dgm:t>
    </dgm:pt>
    <dgm:pt modelId="{9AE099BE-AEA4-49EC-ABD9-4379E9CDEA8C}" type="pres">
      <dgm:prSet presAssocID="{AF327B9A-2BC2-4EA3-9C67-A378BC364A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4239B9-1148-471D-A7A7-4FBA84BAFC66}" type="pres">
      <dgm:prSet presAssocID="{03BD298D-3C72-4567-B327-E588DD925B43}" presName="hierRoot1" presStyleCnt="0">
        <dgm:presLayoutVars>
          <dgm:hierBranch val="init"/>
        </dgm:presLayoutVars>
      </dgm:prSet>
      <dgm:spPr/>
    </dgm:pt>
    <dgm:pt modelId="{0DC51597-AB5D-4569-AF55-278C45810BC0}" type="pres">
      <dgm:prSet presAssocID="{03BD298D-3C72-4567-B327-E588DD925B43}" presName="rootComposite1" presStyleCnt="0"/>
      <dgm:spPr/>
    </dgm:pt>
    <dgm:pt modelId="{EDDD0436-5FEC-49B0-A9E1-C5D7C225983A}" type="pres">
      <dgm:prSet presAssocID="{03BD298D-3C72-4567-B327-E588DD925B43}" presName="rootText1" presStyleLbl="node0" presStyleIdx="0" presStyleCnt="1" custLinFactNeighborX="-3174" custLinFactNeighborY="-5587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5C380127-F39C-4265-97B9-3B0AFADE0E53}" type="pres">
      <dgm:prSet presAssocID="{03BD298D-3C72-4567-B327-E588DD925B4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60D1EEB-7C31-4FA4-BD3F-B5048FD975C3}" type="pres">
      <dgm:prSet presAssocID="{03BD298D-3C72-4567-B327-E588DD925B43}" presName="hierChild2" presStyleCnt="0"/>
      <dgm:spPr/>
    </dgm:pt>
    <dgm:pt modelId="{DC74D526-8E5F-4C68-B365-6AA9901F667E}" type="pres">
      <dgm:prSet presAssocID="{59EAB79A-B7B0-4DC7-BAD3-E9DF04B3B9C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D9F64C2-324A-4E42-8035-1C8BD219BC20}" type="pres">
      <dgm:prSet presAssocID="{2796B552-3E79-4828-93EC-52D72DA441EA}" presName="hierRoot2" presStyleCnt="0">
        <dgm:presLayoutVars>
          <dgm:hierBranch val="init"/>
        </dgm:presLayoutVars>
      </dgm:prSet>
      <dgm:spPr/>
    </dgm:pt>
    <dgm:pt modelId="{7421CA43-71A0-4C8D-8839-9871FDD95B20}" type="pres">
      <dgm:prSet presAssocID="{2796B552-3E79-4828-93EC-52D72DA441EA}" presName="rootComposite" presStyleCnt="0"/>
      <dgm:spPr/>
    </dgm:pt>
    <dgm:pt modelId="{0A3640DF-747B-4878-BF54-8C582AD88417}" type="pres">
      <dgm:prSet presAssocID="{2796B552-3E79-4828-93EC-52D72DA441EA}" presName="rootText" presStyleLbl="node2" presStyleIdx="0" presStyleCnt="3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F6CB251-3EC8-493F-B32F-E3679A80755C}" type="pres">
      <dgm:prSet presAssocID="{2796B552-3E79-4828-93EC-52D72DA441EA}" presName="rootConnector" presStyleLbl="node2" presStyleIdx="0" presStyleCnt="3"/>
      <dgm:spPr/>
      <dgm:t>
        <a:bodyPr/>
        <a:lstStyle/>
        <a:p>
          <a:endParaRPr lang="ru-RU"/>
        </a:p>
      </dgm:t>
    </dgm:pt>
    <dgm:pt modelId="{02365677-342B-450B-B5BE-D8DA05B05FA3}" type="pres">
      <dgm:prSet presAssocID="{2796B552-3E79-4828-93EC-52D72DA441EA}" presName="hierChild4" presStyleCnt="0"/>
      <dgm:spPr/>
    </dgm:pt>
    <dgm:pt modelId="{9A1D265D-483F-4AEC-B2A6-D643F518B0F0}" type="pres">
      <dgm:prSet presAssocID="{2796B552-3E79-4828-93EC-52D72DA441EA}" presName="hierChild5" presStyleCnt="0"/>
      <dgm:spPr/>
    </dgm:pt>
    <dgm:pt modelId="{08EF6E85-45F3-4B5D-B8BA-B80E65836D2C}" type="pres">
      <dgm:prSet presAssocID="{D5E49BD8-CE04-4022-BFA3-52887D5814F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2597072-EB99-42CA-AD99-07FC64066AFF}" type="pres">
      <dgm:prSet presAssocID="{EC1C9E59-5CFD-41AD-B397-AF651BF86B26}" presName="hierRoot2" presStyleCnt="0">
        <dgm:presLayoutVars>
          <dgm:hierBranch val="init"/>
        </dgm:presLayoutVars>
      </dgm:prSet>
      <dgm:spPr/>
    </dgm:pt>
    <dgm:pt modelId="{E7A7D872-0E4C-4487-8C11-2444DADFC32E}" type="pres">
      <dgm:prSet presAssocID="{EC1C9E59-5CFD-41AD-B397-AF651BF86B26}" presName="rootComposite" presStyleCnt="0"/>
      <dgm:spPr/>
    </dgm:pt>
    <dgm:pt modelId="{0CFA33E3-ACA6-458F-AB52-A26626930D18}" type="pres">
      <dgm:prSet presAssocID="{EC1C9E59-5CFD-41AD-B397-AF651BF86B26}" presName="rootText" presStyleLbl="node2" presStyleIdx="1" presStyleCnt="3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9F207544-DA7A-40AB-B149-2AD99990EC22}" type="pres">
      <dgm:prSet presAssocID="{EC1C9E59-5CFD-41AD-B397-AF651BF86B26}" presName="rootConnector" presStyleLbl="node2" presStyleIdx="1" presStyleCnt="3"/>
      <dgm:spPr/>
      <dgm:t>
        <a:bodyPr/>
        <a:lstStyle/>
        <a:p>
          <a:endParaRPr lang="ru-RU"/>
        </a:p>
      </dgm:t>
    </dgm:pt>
    <dgm:pt modelId="{48A0B0ED-0202-4967-8308-C95E0C6330C1}" type="pres">
      <dgm:prSet presAssocID="{EC1C9E59-5CFD-41AD-B397-AF651BF86B26}" presName="hierChild4" presStyleCnt="0"/>
      <dgm:spPr/>
    </dgm:pt>
    <dgm:pt modelId="{5EAC9184-B7C7-41E0-9486-75B6D143A2E3}" type="pres">
      <dgm:prSet presAssocID="{EC1C9E59-5CFD-41AD-B397-AF651BF86B26}" presName="hierChild5" presStyleCnt="0"/>
      <dgm:spPr/>
    </dgm:pt>
    <dgm:pt modelId="{EE0C923F-24D2-4A8A-BC08-58E2021962B7}" type="pres">
      <dgm:prSet presAssocID="{577713F0-BE82-4BFD-AF71-87D4CBEACC2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1C03796-4560-4F42-A82A-7224577D496A}" type="pres">
      <dgm:prSet presAssocID="{2ADB5ED6-0F8D-49F7-8AC4-4C963840E038}" presName="hierRoot2" presStyleCnt="0">
        <dgm:presLayoutVars>
          <dgm:hierBranch val="init"/>
        </dgm:presLayoutVars>
      </dgm:prSet>
      <dgm:spPr/>
    </dgm:pt>
    <dgm:pt modelId="{1663F004-2ED6-46C7-8238-2ABCCB8DEE52}" type="pres">
      <dgm:prSet presAssocID="{2ADB5ED6-0F8D-49F7-8AC4-4C963840E038}" presName="rootComposite" presStyleCnt="0"/>
      <dgm:spPr/>
    </dgm:pt>
    <dgm:pt modelId="{ECED9794-74A7-4581-8A97-2B195E98ABA1}" type="pres">
      <dgm:prSet presAssocID="{2ADB5ED6-0F8D-49F7-8AC4-4C963840E038}" presName="rootText" presStyleLbl="node2" presStyleIdx="2" presStyleCnt="3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A8F80D5-9D53-4089-826D-736E65E5FC0A}" type="pres">
      <dgm:prSet presAssocID="{2ADB5ED6-0F8D-49F7-8AC4-4C963840E038}" presName="rootConnector" presStyleLbl="node2" presStyleIdx="2" presStyleCnt="3"/>
      <dgm:spPr/>
      <dgm:t>
        <a:bodyPr/>
        <a:lstStyle/>
        <a:p>
          <a:endParaRPr lang="ru-RU"/>
        </a:p>
      </dgm:t>
    </dgm:pt>
    <dgm:pt modelId="{34645FCA-AE4C-4F29-9557-B5A44A72A078}" type="pres">
      <dgm:prSet presAssocID="{2ADB5ED6-0F8D-49F7-8AC4-4C963840E038}" presName="hierChild4" presStyleCnt="0"/>
      <dgm:spPr/>
    </dgm:pt>
    <dgm:pt modelId="{E04E36B1-0ED9-44EC-B96A-421EF1B8249D}" type="pres">
      <dgm:prSet presAssocID="{2ADB5ED6-0F8D-49F7-8AC4-4C963840E038}" presName="hierChild5" presStyleCnt="0"/>
      <dgm:spPr/>
    </dgm:pt>
    <dgm:pt modelId="{3C93209E-0DD3-4F6B-A9E5-3F0D8F4D0FB9}" type="pres">
      <dgm:prSet presAssocID="{03BD298D-3C72-4567-B327-E588DD925B43}" presName="hierChild3" presStyleCnt="0"/>
      <dgm:spPr/>
    </dgm:pt>
  </dgm:ptLst>
  <dgm:cxnLst>
    <dgm:cxn modelId="{B991B105-CD2B-48F2-8B3A-2EB74B600885}" type="presOf" srcId="{EC1C9E59-5CFD-41AD-B397-AF651BF86B26}" destId="{9F207544-DA7A-40AB-B149-2AD99990EC22}" srcOrd="1" destOrd="0" presId="urn:microsoft.com/office/officeart/2005/8/layout/orgChart1"/>
    <dgm:cxn modelId="{491DC019-5F06-424B-921C-45EF13ACDAD5}" type="presOf" srcId="{EC1C9E59-5CFD-41AD-B397-AF651BF86B26}" destId="{0CFA33E3-ACA6-458F-AB52-A26626930D18}" srcOrd="0" destOrd="0" presId="urn:microsoft.com/office/officeart/2005/8/layout/orgChart1"/>
    <dgm:cxn modelId="{32AF690B-972C-455E-8BFA-6E6E21E2CBFB}" type="presOf" srcId="{2796B552-3E79-4828-93EC-52D72DA441EA}" destId="{2F6CB251-3EC8-493F-B32F-E3679A80755C}" srcOrd="1" destOrd="0" presId="urn:microsoft.com/office/officeart/2005/8/layout/orgChart1"/>
    <dgm:cxn modelId="{73418A00-CD2C-47CE-8D9D-A530B1500D4C}" type="presOf" srcId="{D5E49BD8-CE04-4022-BFA3-52887D5814F6}" destId="{08EF6E85-45F3-4B5D-B8BA-B80E65836D2C}" srcOrd="0" destOrd="0" presId="urn:microsoft.com/office/officeart/2005/8/layout/orgChart1"/>
    <dgm:cxn modelId="{97C1D757-9183-4F18-BFB5-2213A4B24D63}" type="presOf" srcId="{03BD298D-3C72-4567-B327-E588DD925B43}" destId="{EDDD0436-5FEC-49B0-A9E1-C5D7C225983A}" srcOrd="0" destOrd="0" presId="urn:microsoft.com/office/officeart/2005/8/layout/orgChart1"/>
    <dgm:cxn modelId="{018CA0DB-2779-4D48-BB40-9471D5279D6C}" type="presOf" srcId="{2ADB5ED6-0F8D-49F7-8AC4-4C963840E038}" destId="{ECED9794-74A7-4581-8A97-2B195E98ABA1}" srcOrd="0" destOrd="0" presId="urn:microsoft.com/office/officeart/2005/8/layout/orgChart1"/>
    <dgm:cxn modelId="{B02795C8-AD9B-48B5-937E-BA1C3C9CDD11}" srcId="{03BD298D-3C72-4567-B327-E588DD925B43}" destId="{EC1C9E59-5CFD-41AD-B397-AF651BF86B26}" srcOrd="1" destOrd="0" parTransId="{D5E49BD8-CE04-4022-BFA3-52887D5814F6}" sibTransId="{B015364E-A404-4226-8364-1734296DED61}"/>
    <dgm:cxn modelId="{73BF4388-4BBE-4430-B996-8B188B411E42}" type="presOf" srcId="{2796B552-3E79-4828-93EC-52D72DA441EA}" destId="{0A3640DF-747B-4878-BF54-8C582AD88417}" srcOrd="0" destOrd="0" presId="urn:microsoft.com/office/officeart/2005/8/layout/orgChart1"/>
    <dgm:cxn modelId="{B920D5E2-8DDD-4940-834B-13FF4388047E}" type="presOf" srcId="{59EAB79A-B7B0-4DC7-BAD3-E9DF04B3B9C9}" destId="{DC74D526-8E5F-4C68-B365-6AA9901F667E}" srcOrd="0" destOrd="0" presId="urn:microsoft.com/office/officeart/2005/8/layout/orgChart1"/>
    <dgm:cxn modelId="{E38DD194-D80A-4CF6-AD70-566DB4D63D41}" type="presOf" srcId="{577713F0-BE82-4BFD-AF71-87D4CBEACC23}" destId="{EE0C923F-24D2-4A8A-BC08-58E2021962B7}" srcOrd="0" destOrd="0" presId="urn:microsoft.com/office/officeart/2005/8/layout/orgChart1"/>
    <dgm:cxn modelId="{7BD47BE0-012D-473E-924F-6E4EBCD3B70D}" type="presOf" srcId="{2ADB5ED6-0F8D-49F7-8AC4-4C963840E038}" destId="{CA8F80D5-9D53-4089-826D-736E65E5FC0A}" srcOrd="1" destOrd="0" presId="urn:microsoft.com/office/officeart/2005/8/layout/orgChart1"/>
    <dgm:cxn modelId="{304F39CC-B084-4F5D-8A57-4CBD17E720EE}" srcId="{AF327B9A-2BC2-4EA3-9C67-A378BC364A77}" destId="{03BD298D-3C72-4567-B327-E588DD925B43}" srcOrd="0" destOrd="0" parTransId="{CB7EB191-2791-489E-B3F3-4FA066A59994}" sibTransId="{467429FD-95AF-4556-A206-F5CCF32D18BB}"/>
    <dgm:cxn modelId="{A00DE3A7-4A9D-47D9-A4CC-8C9E19A0700F}" srcId="{03BD298D-3C72-4567-B327-E588DD925B43}" destId="{2796B552-3E79-4828-93EC-52D72DA441EA}" srcOrd="0" destOrd="0" parTransId="{59EAB79A-B7B0-4DC7-BAD3-E9DF04B3B9C9}" sibTransId="{5096F430-340F-4B17-9137-BD8BB530BDDF}"/>
    <dgm:cxn modelId="{315A0713-F319-4C96-B8B5-1E32A07B1E8A}" type="presOf" srcId="{03BD298D-3C72-4567-B327-E588DD925B43}" destId="{5C380127-F39C-4265-97B9-3B0AFADE0E53}" srcOrd="1" destOrd="0" presId="urn:microsoft.com/office/officeart/2005/8/layout/orgChart1"/>
    <dgm:cxn modelId="{7022C776-F09F-4A69-A4EE-F15CFFCAE374}" srcId="{03BD298D-3C72-4567-B327-E588DD925B43}" destId="{2ADB5ED6-0F8D-49F7-8AC4-4C963840E038}" srcOrd="2" destOrd="0" parTransId="{577713F0-BE82-4BFD-AF71-87D4CBEACC23}" sibTransId="{E6627B96-5A0E-4923-B726-FE7FA4E64184}"/>
    <dgm:cxn modelId="{678AF5E4-A00E-4290-8937-A83DBEF2E1C6}" type="presOf" srcId="{AF327B9A-2BC2-4EA3-9C67-A378BC364A77}" destId="{9AE099BE-AEA4-49EC-ABD9-4379E9CDEA8C}" srcOrd="0" destOrd="0" presId="urn:microsoft.com/office/officeart/2005/8/layout/orgChart1"/>
    <dgm:cxn modelId="{E9A5DE1C-3F73-4E0C-A5EF-E28F27FFB94E}" type="presParOf" srcId="{9AE099BE-AEA4-49EC-ABD9-4379E9CDEA8C}" destId="{4D4239B9-1148-471D-A7A7-4FBA84BAFC66}" srcOrd="0" destOrd="0" presId="urn:microsoft.com/office/officeart/2005/8/layout/orgChart1"/>
    <dgm:cxn modelId="{41CC784F-A7EC-413E-BB67-752560534598}" type="presParOf" srcId="{4D4239B9-1148-471D-A7A7-4FBA84BAFC66}" destId="{0DC51597-AB5D-4569-AF55-278C45810BC0}" srcOrd="0" destOrd="0" presId="urn:microsoft.com/office/officeart/2005/8/layout/orgChart1"/>
    <dgm:cxn modelId="{B87D7BF6-A524-48C5-B996-DFEB86F418F0}" type="presParOf" srcId="{0DC51597-AB5D-4569-AF55-278C45810BC0}" destId="{EDDD0436-5FEC-49B0-A9E1-C5D7C225983A}" srcOrd="0" destOrd="0" presId="urn:microsoft.com/office/officeart/2005/8/layout/orgChart1"/>
    <dgm:cxn modelId="{818092E1-D719-4131-9957-7AA2D5441FDB}" type="presParOf" srcId="{0DC51597-AB5D-4569-AF55-278C45810BC0}" destId="{5C380127-F39C-4265-97B9-3B0AFADE0E53}" srcOrd="1" destOrd="0" presId="urn:microsoft.com/office/officeart/2005/8/layout/orgChart1"/>
    <dgm:cxn modelId="{7E67D488-0619-4023-ADAF-FCD97C7C7691}" type="presParOf" srcId="{4D4239B9-1148-471D-A7A7-4FBA84BAFC66}" destId="{D60D1EEB-7C31-4FA4-BD3F-B5048FD975C3}" srcOrd="1" destOrd="0" presId="urn:microsoft.com/office/officeart/2005/8/layout/orgChart1"/>
    <dgm:cxn modelId="{69D0499D-E477-4A52-8855-CF0D60F4534A}" type="presParOf" srcId="{D60D1EEB-7C31-4FA4-BD3F-B5048FD975C3}" destId="{DC74D526-8E5F-4C68-B365-6AA9901F667E}" srcOrd="0" destOrd="0" presId="urn:microsoft.com/office/officeart/2005/8/layout/orgChart1"/>
    <dgm:cxn modelId="{7B62CBD5-1EDE-49F6-BA78-2A9D718C26F1}" type="presParOf" srcId="{D60D1EEB-7C31-4FA4-BD3F-B5048FD975C3}" destId="{CD9F64C2-324A-4E42-8035-1C8BD219BC20}" srcOrd="1" destOrd="0" presId="urn:microsoft.com/office/officeart/2005/8/layout/orgChart1"/>
    <dgm:cxn modelId="{DE5E2FF2-E08E-4A22-A2CB-A7E89470EE54}" type="presParOf" srcId="{CD9F64C2-324A-4E42-8035-1C8BD219BC20}" destId="{7421CA43-71A0-4C8D-8839-9871FDD95B20}" srcOrd="0" destOrd="0" presId="urn:microsoft.com/office/officeart/2005/8/layout/orgChart1"/>
    <dgm:cxn modelId="{75FBD066-FA33-49E4-8E42-3EC1DB198E61}" type="presParOf" srcId="{7421CA43-71A0-4C8D-8839-9871FDD95B20}" destId="{0A3640DF-747B-4878-BF54-8C582AD88417}" srcOrd="0" destOrd="0" presId="urn:microsoft.com/office/officeart/2005/8/layout/orgChart1"/>
    <dgm:cxn modelId="{1CBA9A01-2703-4100-BFBF-4AB6D9C3868F}" type="presParOf" srcId="{7421CA43-71A0-4C8D-8839-9871FDD95B20}" destId="{2F6CB251-3EC8-493F-B32F-E3679A80755C}" srcOrd="1" destOrd="0" presId="urn:microsoft.com/office/officeart/2005/8/layout/orgChart1"/>
    <dgm:cxn modelId="{6F10BC8A-D868-4E28-A704-F25FB84123AD}" type="presParOf" srcId="{CD9F64C2-324A-4E42-8035-1C8BD219BC20}" destId="{02365677-342B-450B-B5BE-D8DA05B05FA3}" srcOrd="1" destOrd="0" presId="urn:microsoft.com/office/officeart/2005/8/layout/orgChart1"/>
    <dgm:cxn modelId="{C77CB463-914F-45BE-8A1B-75FAB4B0341F}" type="presParOf" srcId="{CD9F64C2-324A-4E42-8035-1C8BD219BC20}" destId="{9A1D265D-483F-4AEC-B2A6-D643F518B0F0}" srcOrd="2" destOrd="0" presId="urn:microsoft.com/office/officeart/2005/8/layout/orgChart1"/>
    <dgm:cxn modelId="{1F3E6AFD-81A6-4C20-8E08-6805641A64F4}" type="presParOf" srcId="{D60D1EEB-7C31-4FA4-BD3F-B5048FD975C3}" destId="{08EF6E85-45F3-4B5D-B8BA-B80E65836D2C}" srcOrd="2" destOrd="0" presId="urn:microsoft.com/office/officeart/2005/8/layout/orgChart1"/>
    <dgm:cxn modelId="{96B7EB2E-47E7-421A-BD59-F868347BD73A}" type="presParOf" srcId="{D60D1EEB-7C31-4FA4-BD3F-B5048FD975C3}" destId="{72597072-EB99-42CA-AD99-07FC64066AFF}" srcOrd="3" destOrd="0" presId="urn:microsoft.com/office/officeart/2005/8/layout/orgChart1"/>
    <dgm:cxn modelId="{80ABEF8C-1A06-47B0-BEDA-6A2DEDD6F76E}" type="presParOf" srcId="{72597072-EB99-42CA-AD99-07FC64066AFF}" destId="{E7A7D872-0E4C-4487-8C11-2444DADFC32E}" srcOrd="0" destOrd="0" presId="urn:microsoft.com/office/officeart/2005/8/layout/orgChart1"/>
    <dgm:cxn modelId="{5F3FEB5B-2E65-47AB-BE6E-35B6C80C9664}" type="presParOf" srcId="{E7A7D872-0E4C-4487-8C11-2444DADFC32E}" destId="{0CFA33E3-ACA6-458F-AB52-A26626930D18}" srcOrd="0" destOrd="0" presId="urn:microsoft.com/office/officeart/2005/8/layout/orgChart1"/>
    <dgm:cxn modelId="{3E0D5AA3-B73D-4572-AF62-3B243265EFCA}" type="presParOf" srcId="{E7A7D872-0E4C-4487-8C11-2444DADFC32E}" destId="{9F207544-DA7A-40AB-B149-2AD99990EC22}" srcOrd="1" destOrd="0" presId="urn:microsoft.com/office/officeart/2005/8/layout/orgChart1"/>
    <dgm:cxn modelId="{C943B3C9-8CF0-43BD-B3F7-0B81B00658AA}" type="presParOf" srcId="{72597072-EB99-42CA-AD99-07FC64066AFF}" destId="{48A0B0ED-0202-4967-8308-C95E0C6330C1}" srcOrd="1" destOrd="0" presId="urn:microsoft.com/office/officeart/2005/8/layout/orgChart1"/>
    <dgm:cxn modelId="{378EDC18-A36C-43D8-A04B-123A38F5EC2A}" type="presParOf" srcId="{72597072-EB99-42CA-AD99-07FC64066AFF}" destId="{5EAC9184-B7C7-41E0-9486-75B6D143A2E3}" srcOrd="2" destOrd="0" presId="urn:microsoft.com/office/officeart/2005/8/layout/orgChart1"/>
    <dgm:cxn modelId="{6EE1BF0E-6B92-41F9-A952-03A1781082DB}" type="presParOf" srcId="{D60D1EEB-7C31-4FA4-BD3F-B5048FD975C3}" destId="{EE0C923F-24D2-4A8A-BC08-58E2021962B7}" srcOrd="4" destOrd="0" presId="urn:microsoft.com/office/officeart/2005/8/layout/orgChart1"/>
    <dgm:cxn modelId="{47B632F1-FF18-4306-9129-A7A5008B61C7}" type="presParOf" srcId="{D60D1EEB-7C31-4FA4-BD3F-B5048FD975C3}" destId="{31C03796-4560-4F42-A82A-7224577D496A}" srcOrd="5" destOrd="0" presId="urn:microsoft.com/office/officeart/2005/8/layout/orgChart1"/>
    <dgm:cxn modelId="{2713A659-5778-465B-A4A9-82BC6407CB40}" type="presParOf" srcId="{31C03796-4560-4F42-A82A-7224577D496A}" destId="{1663F004-2ED6-46C7-8238-2ABCCB8DEE52}" srcOrd="0" destOrd="0" presId="urn:microsoft.com/office/officeart/2005/8/layout/orgChart1"/>
    <dgm:cxn modelId="{6FD5CC49-E4EE-40E3-B49D-3EF84DD45FCC}" type="presParOf" srcId="{1663F004-2ED6-46C7-8238-2ABCCB8DEE52}" destId="{ECED9794-74A7-4581-8A97-2B195E98ABA1}" srcOrd="0" destOrd="0" presId="urn:microsoft.com/office/officeart/2005/8/layout/orgChart1"/>
    <dgm:cxn modelId="{0A1C4D73-A204-4FDE-995F-FF46CA6AF2C6}" type="presParOf" srcId="{1663F004-2ED6-46C7-8238-2ABCCB8DEE52}" destId="{CA8F80D5-9D53-4089-826D-736E65E5FC0A}" srcOrd="1" destOrd="0" presId="urn:microsoft.com/office/officeart/2005/8/layout/orgChart1"/>
    <dgm:cxn modelId="{435E638F-4EB5-479A-BC70-FE5C2179A6E2}" type="presParOf" srcId="{31C03796-4560-4F42-A82A-7224577D496A}" destId="{34645FCA-AE4C-4F29-9557-B5A44A72A078}" srcOrd="1" destOrd="0" presId="urn:microsoft.com/office/officeart/2005/8/layout/orgChart1"/>
    <dgm:cxn modelId="{BD6D98AE-CCFF-4BF2-AA57-908DF359E4EC}" type="presParOf" srcId="{31C03796-4560-4F42-A82A-7224577D496A}" destId="{E04E36B1-0ED9-44EC-B96A-421EF1B8249D}" srcOrd="2" destOrd="0" presId="urn:microsoft.com/office/officeart/2005/8/layout/orgChart1"/>
    <dgm:cxn modelId="{4BD17477-19BB-4405-812C-A16CCFAA762B}" type="presParOf" srcId="{4D4239B9-1148-471D-A7A7-4FBA84BAFC66}" destId="{3C93209E-0DD3-4F6B-A9E5-3F0D8F4D0F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37642C-E93F-4549-8211-EFCA273FAD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7D294-AAD6-43D7-AFF0-B1407B63EF19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того, какое именно влияние окажет на существующие правовые основы и их изменение развитие и применение искусственного интеллекта;</a:t>
          </a:r>
          <a:endParaRPr lang="ru-RU" b="1" dirty="0">
            <a:solidFill>
              <a:schemeClr val="tx1"/>
            </a:solidFill>
          </a:endParaRPr>
        </a:p>
      </dgm:t>
    </dgm:pt>
    <dgm:pt modelId="{B35EE269-69C6-47AD-B2DC-E1E989E54BF7}" type="parTrans" cxnId="{B94FA0F0-7D80-42DD-B521-E8F1FA33E880}">
      <dgm:prSet/>
      <dgm:spPr/>
      <dgm:t>
        <a:bodyPr/>
        <a:lstStyle/>
        <a:p>
          <a:endParaRPr lang="ru-RU"/>
        </a:p>
      </dgm:t>
    </dgm:pt>
    <dgm:pt modelId="{F3B69A73-C7D0-436D-AD14-9267FCE13B08}" type="sibTrans" cxnId="{B94FA0F0-7D80-42DD-B521-E8F1FA33E880}">
      <dgm:prSet/>
      <dgm:spPr/>
      <dgm:t>
        <a:bodyPr/>
        <a:lstStyle/>
        <a:p>
          <a:endParaRPr lang="ru-RU"/>
        </a:p>
      </dgm:t>
    </dgm:pt>
    <dgm:pt modelId="{8F2BF1AF-5EE3-4993-8BAE-6F86CFC31EF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Определение того, как именно развитие и применение технологий искусственного интеллекта обуславливает создание новых правовых концепций;</a:t>
          </a:r>
          <a:endParaRPr lang="ru-RU" b="1" dirty="0">
            <a:solidFill>
              <a:schemeClr val="tx1"/>
            </a:solidFill>
          </a:endParaRPr>
        </a:p>
      </dgm:t>
    </dgm:pt>
    <dgm:pt modelId="{DBB3BD29-726A-401B-8914-03ABC0690EFE}" type="parTrans" cxnId="{F9514760-2119-45F3-99D5-FDF01D9FAE23}">
      <dgm:prSet/>
      <dgm:spPr/>
      <dgm:t>
        <a:bodyPr/>
        <a:lstStyle/>
        <a:p>
          <a:endParaRPr lang="ru-RU"/>
        </a:p>
      </dgm:t>
    </dgm:pt>
    <dgm:pt modelId="{D6D4F769-0A22-4BD5-A0F5-3D73196856B9}" type="sibTrans" cxnId="{F9514760-2119-45F3-99D5-FDF01D9FAE23}">
      <dgm:prSet/>
      <dgm:spPr/>
      <dgm:t>
        <a:bodyPr/>
        <a:lstStyle/>
        <a:p>
          <a:endParaRPr lang="ru-RU"/>
        </a:p>
      </dgm:t>
    </dgm:pt>
    <dgm:pt modelId="{3DA40D2C-B74D-4BD3-B34B-50134A341FD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Внедрение в уже существующие правовые подходы проблем, возникающих при использовании систем искусственного интеллекта без их изменения.</a:t>
          </a:r>
        </a:p>
      </dgm:t>
    </dgm:pt>
    <dgm:pt modelId="{6BC42987-EAFB-4D21-9A5E-FD97F1296D74}" type="parTrans" cxnId="{735DC692-06DB-4036-8C16-18995E4DED58}">
      <dgm:prSet/>
      <dgm:spPr/>
      <dgm:t>
        <a:bodyPr/>
        <a:lstStyle/>
        <a:p>
          <a:endParaRPr lang="ru-RU"/>
        </a:p>
      </dgm:t>
    </dgm:pt>
    <dgm:pt modelId="{51E8E440-0AB1-47FF-9D88-CF24BC054BC1}" type="sibTrans" cxnId="{735DC692-06DB-4036-8C16-18995E4DED58}">
      <dgm:prSet/>
      <dgm:spPr/>
      <dgm:t>
        <a:bodyPr/>
        <a:lstStyle/>
        <a:p>
          <a:endParaRPr lang="ru-RU"/>
        </a:p>
      </dgm:t>
    </dgm:pt>
    <dgm:pt modelId="{F927D66C-AF39-4E2D-A7F6-1BC80ADE5B46}" type="pres">
      <dgm:prSet presAssocID="{1437642C-E93F-4549-8211-EFCA273FA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11E76-2334-4ED4-BEE9-F24A9C28A704}" type="pres">
      <dgm:prSet presAssocID="{CDC7D294-AAD6-43D7-AFF0-B1407B63EF19}" presName="parentText" presStyleLbl="node1" presStyleIdx="0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CC43F8C-AABD-4DAC-A4FE-1963B25B30BE}" type="pres">
      <dgm:prSet presAssocID="{F3B69A73-C7D0-436D-AD14-9267FCE13B08}" presName="spacer" presStyleCnt="0"/>
      <dgm:spPr/>
    </dgm:pt>
    <dgm:pt modelId="{91093381-9288-4004-BEDE-B2FECB19A26A}" type="pres">
      <dgm:prSet presAssocID="{8F2BF1AF-5EE3-4993-8BAE-6F86CFC31EF1}" presName="parentText" presStyleLbl="node1" presStyleIdx="1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8B6CAA0-6800-4CB1-B06F-C03332C449B8}" type="pres">
      <dgm:prSet presAssocID="{D6D4F769-0A22-4BD5-A0F5-3D73196856B9}" presName="spacer" presStyleCnt="0"/>
      <dgm:spPr/>
    </dgm:pt>
    <dgm:pt modelId="{D8ECBA0C-15D0-4D45-B11B-38CAE736FE18}" type="pres">
      <dgm:prSet presAssocID="{3DA40D2C-B74D-4BD3-B34B-50134A341FD1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9514760-2119-45F3-99D5-FDF01D9FAE23}" srcId="{1437642C-E93F-4549-8211-EFCA273FAD49}" destId="{8F2BF1AF-5EE3-4993-8BAE-6F86CFC31EF1}" srcOrd="1" destOrd="0" parTransId="{DBB3BD29-726A-401B-8914-03ABC0690EFE}" sibTransId="{D6D4F769-0A22-4BD5-A0F5-3D73196856B9}"/>
    <dgm:cxn modelId="{735DC692-06DB-4036-8C16-18995E4DED58}" srcId="{1437642C-E93F-4549-8211-EFCA273FAD49}" destId="{3DA40D2C-B74D-4BD3-B34B-50134A341FD1}" srcOrd="2" destOrd="0" parTransId="{6BC42987-EAFB-4D21-9A5E-FD97F1296D74}" sibTransId="{51E8E440-0AB1-47FF-9D88-CF24BC054BC1}"/>
    <dgm:cxn modelId="{22F021D0-C8E1-4570-BF3E-1F70B39DB9A2}" type="presOf" srcId="{1437642C-E93F-4549-8211-EFCA273FAD49}" destId="{F927D66C-AF39-4E2D-A7F6-1BC80ADE5B46}" srcOrd="0" destOrd="0" presId="urn:microsoft.com/office/officeart/2005/8/layout/vList2"/>
    <dgm:cxn modelId="{C51794A8-9DB3-4CC6-BF34-45F153EEC2AA}" type="presOf" srcId="{3DA40D2C-B74D-4BD3-B34B-50134A341FD1}" destId="{D8ECBA0C-15D0-4D45-B11B-38CAE736FE18}" srcOrd="0" destOrd="0" presId="urn:microsoft.com/office/officeart/2005/8/layout/vList2"/>
    <dgm:cxn modelId="{5521ABB0-5F19-4E1A-8FFC-8E4497B76386}" type="presOf" srcId="{8F2BF1AF-5EE3-4993-8BAE-6F86CFC31EF1}" destId="{91093381-9288-4004-BEDE-B2FECB19A26A}" srcOrd="0" destOrd="0" presId="urn:microsoft.com/office/officeart/2005/8/layout/vList2"/>
    <dgm:cxn modelId="{B94FA0F0-7D80-42DD-B521-E8F1FA33E880}" srcId="{1437642C-E93F-4549-8211-EFCA273FAD49}" destId="{CDC7D294-AAD6-43D7-AFF0-B1407B63EF19}" srcOrd="0" destOrd="0" parTransId="{B35EE269-69C6-47AD-B2DC-E1E989E54BF7}" sibTransId="{F3B69A73-C7D0-436D-AD14-9267FCE13B08}"/>
    <dgm:cxn modelId="{31368994-713A-41D4-A88E-8CAF4595B1A4}" type="presOf" srcId="{CDC7D294-AAD6-43D7-AFF0-B1407B63EF19}" destId="{29411E76-2334-4ED4-BEE9-F24A9C28A704}" srcOrd="0" destOrd="0" presId="urn:microsoft.com/office/officeart/2005/8/layout/vList2"/>
    <dgm:cxn modelId="{20F7C1A4-BD10-4CD9-AD60-055153EBB19D}" type="presParOf" srcId="{F927D66C-AF39-4E2D-A7F6-1BC80ADE5B46}" destId="{29411E76-2334-4ED4-BEE9-F24A9C28A704}" srcOrd="0" destOrd="0" presId="urn:microsoft.com/office/officeart/2005/8/layout/vList2"/>
    <dgm:cxn modelId="{6D2C8DAB-0EC1-4B11-95B4-69668B930B76}" type="presParOf" srcId="{F927D66C-AF39-4E2D-A7F6-1BC80ADE5B46}" destId="{1CC43F8C-AABD-4DAC-A4FE-1963B25B30BE}" srcOrd="1" destOrd="0" presId="urn:microsoft.com/office/officeart/2005/8/layout/vList2"/>
    <dgm:cxn modelId="{4FA8BF0A-6BD4-4FF8-AD03-26C7A6B25490}" type="presParOf" srcId="{F927D66C-AF39-4E2D-A7F6-1BC80ADE5B46}" destId="{91093381-9288-4004-BEDE-B2FECB19A26A}" srcOrd="2" destOrd="0" presId="urn:microsoft.com/office/officeart/2005/8/layout/vList2"/>
    <dgm:cxn modelId="{AA23537D-7610-408F-A91C-2EF11AA5CD23}" type="presParOf" srcId="{F927D66C-AF39-4E2D-A7F6-1BC80ADE5B46}" destId="{28B6CAA0-6800-4CB1-B06F-C03332C449B8}" srcOrd="3" destOrd="0" presId="urn:microsoft.com/office/officeart/2005/8/layout/vList2"/>
    <dgm:cxn modelId="{77C6E633-E3C1-4A0A-9C3A-B36653AEF65C}" type="presParOf" srcId="{F927D66C-AF39-4E2D-A7F6-1BC80ADE5B46}" destId="{D8ECBA0C-15D0-4D45-B11B-38CAE736FE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7642C-E93F-4549-8211-EFCA273FAD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7D294-AAD6-43D7-AFF0-B1407B63EF19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Обозначить подходы к регулированию «слабого» и «сильного» ИИ;</a:t>
          </a:r>
          <a:endParaRPr lang="ru-RU" b="1" dirty="0">
            <a:solidFill>
              <a:schemeClr val="tx1"/>
            </a:solidFill>
          </a:endParaRPr>
        </a:p>
      </dgm:t>
    </dgm:pt>
    <dgm:pt modelId="{B35EE269-69C6-47AD-B2DC-E1E989E54BF7}" type="parTrans" cxnId="{B94FA0F0-7D80-42DD-B521-E8F1FA33E880}">
      <dgm:prSet/>
      <dgm:spPr/>
      <dgm:t>
        <a:bodyPr/>
        <a:lstStyle/>
        <a:p>
          <a:endParaRPr lang="ru-RU"/>
        </a:p>
      </dgm:t>
    </dgm:pt>
    <dgm:pt modelId="{F3B69A73-C7D0-436D-AD14-9267FCE13B08}" type="sibTrans" cxnId="{B94FA0F0-7D80-42DD-B521-E8F1FA33E880}">
      <dgm:prSet/>
      <dgm:spPr/>
      <dgm:t>
        <a:bodyPr/>
        <a:lstStyle/>
        <a:p>
          <a:endParaRPr lang="ru-RU"/>
        </a:p>
      </dgm:t>
    </dgm:pt>
    <dgm:pt modelId="{8F2BF1AF-5EE3-4993-8BAE-6F86CFC31EF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Учитывать то, что ИИ окажет непосредственное влияние на общество, при этом заключая в себе неопределенность относительно того в каком именно направлении будут развиваться технологии ИИ;</a:t>
          </a:r>
          <a:endParaRPr lang="ru-RU" b="1" dirty="0">
            <a:solidFill>
              <a:schemeClr val="tx1"/>
            </a:solidFill>
          </a:endParaRPr>
        </a:p>
      </dgm:t>
    </dgm:pt>
    <dgm:pt modelId="{DBB3BD29-726A-401B-8914-03ABC0690EFE}" type="parTrans" cxnId="{F9514760-2119-45F3-99D5-FDF01D9FAE23}">
      <dgm:prSet/>
      <dgm:spPr/>
      <dgm:t>
        <a:bodyPr/>
        <a:lstStyle/>
        <a:p>
          <a:endParaRPr lang="ru-RU"/>
        </a:p>
      </dgm:t>
    </dgm:pt>
    <dgm:pt modelId="{D6D4F769-0A22-4BD5-A0F5-3D73196856B9}" type="sibTrans" cxnId="{F9514760-2119-45F3-99D5-FDF01D9FAE23}">
      <dgm:prSet/>
      <dgm:spPr/>
      <dgm:t>
        <a:bodyPr/>
        <a:lstStyle/>
        <a:p>
          <a:endParaRPr lang="ru-RU"/>
        </a:p>
      </dgm:t>
    </dgm:pt>
    <dgm:pt modelId="{3DA40D2C-B74D-4BD3-B34B-50134A341FD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Учитывать парадокс ИИ. </a:t>
          </a:r>
        </a:p>
      </dgm:t>
    </dgm:pt>
    <dgm:pt modelId="{6BC42987-EAFB-4D21-9A5E-FD97F1296D74}" type="parTrans" cxnId="{735DC692-06DB-4036-8C16-18995E4DED58}">
      <dgm:prSet/>
      <dgm:spPr/>
      <dgm:t>
        <a:bodyPr/>
        <a:lstStyle/>
        <a:p>
          <a:endParaRPr lang="ru-RU"/>
        </a:p>
      </dgm:t>
    </dgm:pt>
    <dgm:pt modelId="{51E8E440-0AB1-47FF-9D88-CF24BC054BC1}" type="sibTrans" cxnId="{735DC692-06DB-4036-8C16-18995E4DED58}">
      <dgm:prSet/>
      <dgm:spPr/>
      <dgm:t>
        <a:bodyPr/>
        <a:lstStyle/>
        <a:p>
          <a:endParaRPr lang="ru-RU"/>
        </a:p>
      </dgm:t>
    </dgm:pt>
    <dgm:pt modelId="{F927D66C-AF39-4E2D-A7F6-1BC80ADE5B46}" type="pres">
      <dgm:prSet presAssocID="{1437642C-E93F-4549-8211-EFCA273FA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11E76-2334-4ED4-BEE9-F24A9C28A704}" type="pres">
      <dgm:prSet presAssocID="{CDC7D294-AAD6-43D7-AFF0-B1407B63EF19}" presName="parentText" presStyleLbl="node1" presStyleIdx="0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CC43F8C-AABD-4DAC-A4FE-1963B25B30BE}" type="pres">
      <dgm:prSet presAssocID="{F3B69A73-C7D0-436D-AD14-9267FCE13B08}" presName="spacer" presStyleCnt="0"/>
      <dgm:spPr/>
    </dgm:pt>
    <dgm:pt modelId="{91093381-9288-4004-BEDE-B2FECB19A26A}" type="pres">
      <dgm:prSet presAssocID="{8F2BF1AF-5EE3-4993-8BAE-6F86CFC31EF1}" presName="parentText" presStyleLbl="node1" presStyleIdx="1" presStyleCnt="3" custLinFactNeighborX="553" custLinFactNeighborY="4007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8B6CAA0-6800-4CB1-B06F-C03332C449B8}" type="pres">
      <dgm:prSet presAssocID="{D6D4F769-0A22-4BD5-A0F5-3D73196856B9}" presName="spacer" presStyleCnt="0"/>
      <dgm:spPr/>
    </dgm:pt>
    <dgm:pt modelId="{D8ECBA0C-15D0-4D45-B11B-38CAE736FE18}" type="pres">
      <dgm:prSet presAssocID="{3DA40D2C-B74D-4BD3-B34B-50134A341FD1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9514760-2119-45F3-99D5-FDF01D9FAE23}" srcId="{1437642C-E93F-4549-8211-EFCA273FAD49}" destId="{8F2BF1AF-5EE3-4993-8BAE-6F86CFC31EF1}" srcOrd="1" destOrd="0" parTransId="{DBB3BD29-726A-401B-8914-03ABC0690EFE}" sibTransId="{D6D4F769-0A22-4BD5-A0F5-3D73196856B9}"/>
    <dgm:cxn modelId="{735DC692-06DB-4036-8C16-18995E4DED58}" srcId="{1437642C-E93F-4549-8211-EFCA273FAD49}" destId="{3DA40D2C-B74D-4BD3-B34B-50134A341FD1}" srcOrd="2" destOrd="0" parTransId="{6BC42987-EAFB-4D21-9A5E-FD97F1296D74}" sibTransId="{51E8E440-0AB1-47FF-9D88-CF24BC054BC1}"/>
    <dgm:cxn modelId="{FC9206F6-FC51-4F43-B7B8-8C5602A08501}" type="presOf" srcId="{CDC7D294-AAD6-43D7-AFF0-B1407B63EF19}" destId="{29411E76-2334-4ED4-BEE9-F24A9C28A704}" srcOrd="0" destOrd="0" presId="urn:microsoft.com/office/officeart/2005/8/layout/vList2"/>
    <dgm:cxn modelId="{43F8853E-4D65-4FD8-90A3-FF2DAEC4F1A0}" type="presOf" srcId="{3DA40D2C-B74D-4BD3-B34B-50134A341FD1}" destId="{D8ECBA0C-15D0-4D45-B11B-38CAE736FE18}" srcOrd="0" destOrd="0" presId="urn:microsoft.com/office/officeart/2005/8/layout/vList2"/>
    <dgm:cxn modelId="{B94FA0F0-7D80-42DD-B521-E8F1FA33E880}" srcId="{1437642C-E93F-4549-8211-EFCA273FAD49}" destId="{CDC7D294-AAD6-43D7-AFF0-B1407B63EF19}" srcOrd="0" destOrd="0" parTransId="{B35EE269-69C6-47AD-B2DC-E1E989E54BF7}" sibTransId="{F3B69A73-C7D0-436D-AD14-9267FCE13B08}"/>
    <dgm:cxn modelId="{CBE148F0-4035-4091-9769-475E7842C7D2}" type="presOf" srcId="{1437642C-E93F-4549-8211-EFCA273FAD49}" destId="{F927D66C-AF39-4E2D-A7F6-1BC80ADE5B46}" srcOrd="0" destOrd="0" presId="urn:microsoft.com/office/officeart/2005/8/layout/vList2"/>
    <dgm:cxn modelId="{636D1861-F9C8-42BF-8DE4-B317B11E9D83}" type="presOf" srcId="{8F2BF1AF-5EE3-4993-8BAE-6F86CFC31EF1}" destId="{91093381-9288-4004-BEDE-B2FECB19A26A}" srcOrd="0" destOrd="0" presId="urn:microsoft.com/office/officeart/2005/8/layout/vList2"/>
    <dgm:cxn modelId="{AAC34252-1E60-4F4D-ACD0-6760F81C6CA9}" type="presParOf" srcId="{F927D66C-AF39-4E2D-A7F6-1BC80ADE5B46}" destId="{29411E76-2334-4ED4-BEE9-F24A9C28A704}" srcOrd="0" destOrd="0" presId="urn:microsoft.com/office/officeart/2005/8/layout/vList2"/>
    <dgm:cxn modelId="{233A648F-C48E-4726-AEDD-FDC3FFBA2180}" type="presParOf" srcId="{F927D66C-AF39-4E2D-A7F6-1BC80ADE5B46}" destId="{1CC43F8C-AABD-4DAC-A4FE-1963B25B30BE}" srcOrd="1" destOrd="0" presId="urn:microsoft.com/office/officeart/2005/8/layout/vList2"/>
    <dgm:cxn modelId="{A986AC92-9855-48D5-8BC5-AB27822C5562}" type="presParOf" srcId="{F927D66C-AF39-4E2D-A7F6-1BC80ADE5B46}" destId="{91093381-9288-4004-BEDE-B2FECB19A26A}" srcOrd="2" destOrd="0" presId="urn:microsoft.com/office/officeart/2005/8/layout/vList2"/>
    <dgm:cxn modelId="{98AED545-2F0E-47D6-9A04-DBA8B26BB9B5}" type="presParOf" srcId="{F927D66C-AF39-4E2D-A7F6-1BC80ADE5B46}" destId="{28B6CAA0-6800-4CB1-B06F-C03332C449B8}" srcOrd="3" destOrd="0" presId="urn:microsoft.com/office/officeart/2005/8/layout/vList2"/>
    <dgm:cxn modelId="{4C068A0E-5A8D-44D0-8CB5-EFABE72D33CB}" type="presParOf" srcId="{F927D66C-AF39-4E2D-A7F6-1BC80ADE5B46}" destId="{D8ECBA0C-15D0-4D45-B11B-38CAE736FE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DE3AB3-6CB8-4BA2-B312-FDE0C947C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221D31-C399-497D-9DA4-6F04FD7EEDC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особенности</a:t>
          </a:r>
          <a:r>
            <a:rPr lang="ru-RU" sz="2800" dirty="0" smtClean="0"/>
            <a:t> </a:t>
          </a:r>
          <a:endParaRPr lang="ru-RU" sz="2800" dirty="0"/>
        </a:p>
      </dgm:t>
    </dgm:pt>
    <dgm:pt modelId="{5BDCC6ED-E0B4-4B02-8098-D0E0F14E667F}" type="parTrans" cxnId="{3CFC6B2E-6ED1-42D2-955A-6905A9262D5C}">
      <dgm:prSet/>
      <dgm:spPr/>
      <dgm:t>
        <a:bodyPr/>
        <a:lstStyle/>
        <a:p>
          <a:endParaRPr lang="ru-RU"/>
        </a:p>
      </dgm:t>
    </dgm:pt>
    <dgm:pt modelId="{38072213-3CF5-4A6A-AD87-3501CBBB8E27}" type="sibTrans" cxnId="{3CFC6B2E-6ED1-42D2-955A-6905A9262D5C}">
      <dgm:prSet/>
      <dgm:spPr/>
      <dgm:t>
        <a:bodyPr/>
        <a:lstStyle/>
        <a:p>
          <a:endParaRPr lang="ru-RU"/>
        </a:p>
      </dgm:t>
    </dgm:pt>
    <dgm:pt modelId="{A9392BD5-76E7-4F24-8A19-30BBC57F410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незамедлительная реакция со стороны государства</a:t>
          </a:r>
          <a:endParaRPr lang="ru-RU" sz="1400" b="1" dirty="0">
            <a:solidFill>
              <a:schemeClr val="tx1"/>
            </a:solidFill>
          </a:endParaRPr>
        </a:p>
      </dgm:t>
    </dgm:pt>
    <dgm:pt modelId="{F66C7028-7A58-40CC-B1C8-7B43193096BA}" type="parTrans" cxnId="{85FC4A5D-4D1C-4747-8D38-4A762BFFB54B}">
      <dgm:prSet/>
      <dgm:spPr/>
      <dgm:t>
        <a:bodyPr/>
        <a:lstStyle/>
        <a:p>
          <a:endParaRPr lang="ru-RU"/>
        </a:p>
      </dgm:t>
    </dgm:pt>
    <dgm:pt modelId="{28F53905-E099-4194-BBCD-8DC692075098}" type="sibTrans" cxnId="{85FC4A5D-4D1C-4747-8D38-4A762BFFB54B}">
      <dgm:prSet/>
      <dgm:spPr/>
      <dgm:t>
        <a:bodyPr/>
        <a:lstStyle/>
        <a:p>
          <a:endParaRPr lang="ru-RU"/>
        </a:p>
      </dgm:t>
    </dgm:pt>
    <dgm:pt modelId="{B89A342E-DB0B-416D-A43F-F4B068EFAD95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процесс развития законодательства должен осуществляться согласно принципам и особенностями правой системы  и особенностями ИИ</a:t>
          </a:r>
          <a:endParaRPr lang="ru-RU" b="1" dirty="0">
            <a:solidFill>
              <a:schemeClr val="tx1"/>
            </a:solidFill>
          </a:endParaRPr>
        </a:p>
      </dgm:t>
    </dgm:pt>
    <dgm:pt modelId="{278EBC94-261F-49F5-B0C0-C7984C2428AA}" type="parTrans" cxnId="{CDA79E75-D844-4625-AF5B-FCB4621F6BCD}">
      <dgm:prSet/>
      <dgm:spPr/>
      <dgm:t>
        <a:bodyPr/>
        <a:lstStyle/>
        <a:p>
          <a:endParaRPr lang="ru-RU"/>
        </a:p>
      </dgm:t>
    </dgm:pt>
    <dgm:pt modelId="{CCE69E38-D002-4213-8E29-178F5EBFA198}" type="sibTrans" cxnId="{CDA79E75-D844-4625-AF5B-FCB4621F6BCD}">
      <dgm:prSet/>
      <dgm:spPr/>
      <dgm:t>
        <a:bodyPr/>
        <a:lstStyle/>
        <a:p>
          <a:endParaRPr lang="ru-RU"/>
        </a:p>
      </dgm:t>
    </dgm:pt>
    <dgm:pt modelId="{5F2565AE-33F4-434C-8768-41F61FF2F04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проблемы определения юридической ответственности ИИ</a:t>
          </a:r>
          <a:endParaRPr lang="ru-RU" sz="1400" b="1" dirty="0">
            <a:solidFill>
              <a:schemeClr val="tx1"/>
            </a:solidFill>
          </a:endParaRPr>
        </a:p>
      </dgm:t>
    </dgm:pt>
    <dgm:pt modelId="{11113E73-731A-4C5C-84A9-4E62520D3B19}" type="parTrans" cxnId="{59922A22-3F02-4769-A79B-FB1C851F4F4F}">
      <dgm:prSet/>
      <dgm:spPr/>
      <dgm:t>
        <a:bodyPr/>
        <a:lstStyle/>
        <a:p>
          <a:endParaRPr lang="ru-RU"/>
        </a:p>
      </dgm:t>
    </dgm:pt>
    <dgm:pt modelId="{612A2BB2-224B-4562-AA63-093D2D2FCC48}" type="sibTrans" cxnId="{59922A22-3F02-4769-A79B-FB1C851F4F4F}">
      <dgm:prSet/>
      <dgm:spPr/>
      <dgm:t>
        <a:bodyPr/>
        <a:lstStyle/>
        <a:p>
          <a:endParaRPr lang="ru-RU"/>
        </a:p>
      </dgm:t>
    </dgm:pt>
    <dgm:pt modelId="{AD4E4332-5B31-49BA-8DAE-D1C9999665B5}" type="pres">
      <dgm:prSet presAssocID="{99DE3AB3-6CB8-4BA2-B312-FDE0C947C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FEE8FC-49E1-478B-8F3F-636E8C546043}" type="pres">
      <dgm:prSet presAssocID="{A3221D31-C399-497D-9DA4-6F04FD7EEDCD}" presName="hierRoot1" presStyleCnt="0">
        <dgm:presLayoutVars>
          <dgm:hierBranch val="init"/>
        </dgm:presLayoutVars>
      </dgm:prSet>
      <dgm:spPr/>
    </dgm:pt>
    <dgm:pt modelId="{F0AB0126-6305-4523-B156-17FED08C2328}" type="pres">
      <dgm:prSet presAssocID="{A3221D31-C399-497D-9DA4-6F04FD7EEDCD}" presName="rootComposite1" presStyleCnt="0"/>
      <dgm:spPr/>
    </dgm:pt>
    <dgm:pt modelId="{6ABF7DF3-7BDC-4A1A-B8FB-579415E9FFB0}" type="pres">
      <dgm:prSet presAssocID="{A3221D31-C399-497D-9DA4-6F04FD7EEDCD}" presName="rootText1" presStyleLbl="node0" presStyleIdx="0" presStyleCnt="1" custScaleX="136784" custScaleY="151182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EF542AD-9FDE-429A-A983-92D49BA3D925}" type="pres">
      <dgm:prSet presAssocID="{A3221D31-C399-497D-9DA4-6F04FD7EEDC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6C915EC-B90D-485F-9898-9531F19ACBDA}" type="pres">
      <dgm:prSet presAssocID="{A3221D31-C399-497D-9DA4-6F04FD7EEDCD}" presName="hierChild2" presStyleCnt="0"/>
      <dgm:spPr/>
    </dgm:pt>
    <dgm:pt modelId="{C24AEC58-527A-41B2-BDFB-A5A3F0F6C6DB}" type="pres">
      <dgm:prSet presAssocID="{F66C7028-7A58-40CC-B1C8-7B43193096B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BA06D13-860E-4BC3-826F-4F4DF4EBFDE9}" type="pres">
      <dgm:prSet presAssocID="{A9392BD5-76E7-4F24-8A19-30BBC57F410F}" presName="hierRoot2" presStyleCnt="0">
        <dgm:presLayoutVars>
          <dgm:hierBranch val="init"/>
        </dgm:presLayoutVars>
      </dgm:prSet>
      <dgm:spPr/>
    </dgm:pt>
    <dgm:pt modelId="{91E95E6F-100B-42AE-A19E-09E0751BDCA2}" type="pres">
      <dgm:prSet presAssocID="{A9392BD5-76E7-4F24-8A19-30BBC57F410F}" presName="rootComposite" presStyleCnt="0"/>
      <dgm:spPr/>
    </dgm:pt>
    <dgm:pt modelId="{F127AEFB-CE0E-48DC-AE04-7F48402FA887}" type="pres">
      <dgm:prSet presAssocID="{A9392BD5-76E7-4F24-8A19-30BBC57F410F}" presName="rootText" presStyleLbl="node2" presStyleIdx="0" presStyleCnt="3" custScaleX="100250" custScaleY="160203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22634DD-E5DE-4DAB-AA07-B95493A6A984}" type="pres">
      <dgm:prSet presAssocID="{A9392BD5-76E7-4F24-8A19-30BBC57F410F}" presName="rootConnector" presStyleLbl="node2" presStyleIdx="0" presStyleCnt="3"/>
      <dgm:spPr/>
      <dgm:t>
        <a:bodyPr/>
        <a:lstStyle/>
        <a:p>
          <a:endParaRPr lang="ru-RU"/>
        </a:p>
      </dgm:t>
    </dgm:pt>
    <dgm:pt modelId="{037C41B5-78AB-43D6-BD7A-E0B0C3DED803}" type="pres">
      <dgm:prSet presAssocID="{A9392BD5-76E7-4F24-8A19-30BBC57F410F}" presName="hierChild4" presStyleCnt="0"/>
      <dgm:spPr/>
    </dgm:pt>
    <dgm:pt modelId="{B78F3169-9EBB-4618-BC73-A09BA132D090}" type="pres">
      <dgm:prSet presAssocID="{A9392BD5-76E7-4F24-8A19-30BBC57F410F}" presName="hierChild5" presStyleCnt="0"/>
      <dgm:spPr/>
    </dgm:pt>
    <dgm:pt modelId="{7DEA82E5-0AF9-4A60-9CF1-29361C9B4E16}" type="pres">
      <dgm:prSet presAssocID="{278EBC94-261F-49F5-B0C0-C7984C2428A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CBBBDFC-5894-4B4D-A447-0C6C1A183533}" type="pres">
      <dgm:prSet presAssocID="{B89A342E-DB0B-416D-A43F-F4B068EFAD95}" presName="hierRoot2" presStyleCnt="0">
        <dgm:presLayoutVars>
          <dgm:hierBranch val="init"/>
        </dgm:presLayoutVars>
      </dgm:prSet>
      <dgm:spPr/>
    </dgm:pt>
    <dgm:pt modelId="{997E304A-7CDF-4B06-971E-6D7409A21D40}" type="pres">
      <dgm:prSet presAssocID="{B89A342E-DB0B-416D-A43F-F4B068EFAD95}" presName="rootComposite" presStyleCnt="0"/>
      <dgm:spPr/>
    </dgm:pt>
    <dgm:pt modelId="{3B56FB93-B98E-4ED0-AC9F-7AF8A37B38B8}" type="pres">
      <dgm:prSet presAssocID="{B89A342E-DB0B-416D-A43F-F4B068EFAD95}" presName="rootText" presStyleLbl="node2" presStyleIdx="1" presStyleCnt="3" custScaleX="111444" custScaleY="154428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94E7342-29A0-4171-A38D-9A7884597F34}" type="pres">
      <dgm:prSet presAssocID="{B89A342E-DB0B-416D-A43F-F4B068EFAD9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59BA33A-C760-4A4F-97B2-3BCB95398E92}" type="pres">
      <dgm:prSet presAssocID="{B89A342E-DB0B-416D-A43F-F4B068EFAD95}" presName="hierChild4" presStyleCnt="0"/>
      <dgm:spPr/>
    </dgm:pt>
    <dgm:pt modelId="{D1CA5D66-E293-4BFF-A005-50673E47F2C9}" type="pres">
      <dgm:prSet presAssocID="{B89A342E-DB0B-416D-A43F-F4B068EFAD95}" presName="hierChild5" presStyleCnt="0"/>
      <dgm:spPr/>
    </dgm:pt>
    <dgm:pt modelId="{7A477882-1627-4D08-8411-850B728CBAF4}" type="pres">
      <dgm:prSet presAssocID="{11113E73-731A-4C5C-84A9-4E62520D3B1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AF3423F-DFC9-4D9E-95CD-5669ECD666FC}" type="pres">
      <dgm:prSet presAssocID="{5F2565AE-33F4-434C-8768-41F61FF2F042}" presName="hierRoot2" presStyleCnt="0">
        <dgm:presLayoutVars>
          <dgm:hierBranch val="init"/>
        </dgm:presLayoutVars>
      </dgm:prSet>
      <dgm:spPr/>
    </dgm:pt>
    <dgm:pt modelId="{27698073-6C90-4456-8ABE-78F46279BC00}" type="pres">
      <dgm:prSet presAssocID="{5F2565AE-33F4-434C-8768-41F61FF2F042}" presName="rootComposite" presStyleCnt="0"/>
      <dgm:spPr/>
    </dgm:pt>
    <dgm:pt modelId="{FD72142F-7E6C-4CC4-9E2C-058228B975AF}" type="pres">
      <dgm:prSet presAssocID="{5F2565AE-33F4-434C-8768-41F61FF2F042}" presName="rootText" presStyleLbl="node2" presStyleIdx="2" presStyleCnt="3" custScaleX="108448" custScaleY="155964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9958950-528E-4238-8382-2FFA8324CFF0}" type="pres">
      <dgm:prSet presAssocID="{5F2565AE-33F4-434C-8768-41F61FF2F042}" presName="rootConnector" presStyleLbl="node2" presStyleIdx="2" presStyleCnt="3"/>
      <dgm:spPr/>
      <dgm:t>
        <a:bodyPr/>
        <a:lstStyle/>
        <a:p>
          <a:endParaRPr lang="ru-RU"/>
        </a:p>
      </dgm:t>
    </dgm:pt>
    <dgm:pt modelId="{0BC08CFB-BE95-46F8-AB73-8522CEB46E72}" type="pres">
      <dgm:prSet presAssocID="{5F2565AE-33F4-434C-8768-41F61FF2F042}" presName="hierChild4" presStyleCnt="0"/>
      <dgm:spPr/>
    </dgm:pt>
    <dgm:pt modelId="{84217099-7B43-47AD-8BB1-B186AEF89903}" type="pres">
      <dgm:prSet presAssocID="{5F2565AE-33F4-434C-8768-41F61FF2F042}" presName="hierChild5" presStyleCnt="0"/>
      <dgm:spPr/>
    </dgm:pt>
    <dgm:pt modelId="{1601861E-68BF-40EA-B53A-D5E38835595E}" type="pres">
      <dgm:prSet presAssocID="{A3221D31-C399-497D-9DA4-6F04FD7EEDCD}" presName="hierChild3" presStyleCnt="0"/>
      <dgm:spPr/>
    </dgm:pt>
  </dgm:ptLst>
  <dgm:cxnLst>
    <dgm:cxn modelId="{1CDFF8FA-446D-43F4-9EAB-22946D56247D}" type="presOf" srcId="{B89A342E-DB0B-416D-A43F-F4B068EFAD95}" destId="{F94E7342-29A0-4171-A38D-9A7884597F34}" srcOrd="1" destOrd="0" presId="urn:microsoft.com/office/officeart/2005/8/layout/orgChart1"/>
    <dgm:cxn modelId="{0B9449BC-11F2-445E-8C59-5396F746B568}" type="presOf" srcId="{278EBC94-261F-49F5-B0C0-C7984C2428AA}" destId="{7DEA82E5-0AF9-4A60-9CF1-29361C9B4E16}" srcOrd="0" destOrd="0" presId="urn:microsoft.com/office/officeart/2005/8/layout/orgChart1"/>
    <dgm:cxn modelId="{3CFC6B2E-6ED1-42D2-955A-6905A9262D5C}" srcId="{99DE3AB3-6CB8-4BA2-B312-FDE0C947C6AE}" destId="{A3221D31-C399-497D-9DA4-6F04FD7EEDCD}" srcOrd="0" destOrd="0" parTransId="{5BDCC6ED-E0B4-4B02-8098-D0E0F14E667F}" sibTransId="{38072213-3CF5-4A6A-AD87-3501CBBB8E27}"/>
    <dgm:cxn modelId="{44C5F15F-5B57-497B-A95C-241D846B5D64}" type="presOf" srcId="{5F2565AE-33F4-434C-8768-41F61FF2F042}" destId="{69958950-528E-4238-8382-2FFA8324CFF0}" srcOrd="1" destOrd="0" presId="urn:microsoft.com/office/officeart/2005/8/layout/orgChart1"/>
    <dgm:cxn modelId="{27309E32-8C2D-410C-A913-3DC8A925D150}" type="presOf" srcId="{11113E73-731A-4C5C-84A9-4E62520D3B19}" destId="{7A477882-1627-4D08-8411-850B728CBAF4}" srcOrd="0" destOrd="0" presId="urn:microsoft.com/office/officeart/2005/8/layout/orgChart1"/>
    <dgm:cxn modelId="{86B83AD4-0E34-44A1-ABE6-6BB64801B3A3}" type="presOf" srcId="{B89A342E-DB0B-416D-A43F-F4B068EFAD95}" destId="{3B56FB93-B98E-4ED0-AC9F-7AF8A37B38B8}" srcOrd="0" destOrd="0" presId="urn:microsoft.com/office/officeart/2005/8/layout/orgChart1"/>
    <dgm:cxn modelId="{047FCBC9-4636-4884-871A-86BF7E6A9D9F}" type="presOf" srcId="{5F2565AE-33F4-434C-8768-41F61FF2F042}" destId="{FD72142F-7E6C-4CC4-9E2C-058228B975AF}" srcOrd="0" destOrd="0" presId="urn:microsoft.com/office/officeart/2005/8/layout/orgChart1"/>
    <dgm:cxn modelId="{85FC4A5D-4D1C-4747-8D38-4A762BFFB54B}" srcId="{A3221D31-C399-497D-9DA4-6F04FD7EEDCD}" destId="{A9392BD5-76E7-4F24-8A19-30BBC57F410F}" srcOrd="0" destOrd="0" parTransId="{F66C7028-7A58-40CC-B1C8-7B43193096BA}" sibTransId="{28F53905-E099-4194-BBCD-8DC692075098}"/>
    <dgm:cxn modelId="{40024B75-361C-410E-AD7C-E19D97F80EA8}" type="presOf" srcId="{A3221D31-C399-497D-9DA4-6F04FD7EEDCD}" destId="{6ABF7DF3-7BDC-4A1A-B8FB-579415E9FFB0}" srcOrd="0" destOrd="0" presId="urn:microsoft.com/office/officeart/2005/8/layout/orgChart1"/>
    <dgm:cxn modelId="{E052C2BE-BF1A-4652-9DDC-59F697D1C448}" type="presOf" srcId="{A3221D31-C399-497D-9DA4-6F04FD7EEDCD}" destId="{DEF542AD-9FDE-429A-A983-92D49BA3D925}" srcOrd="1" destOrd="0" presId="urn:microsoft.com/office/officeart/2005/8/layout/orgChart1"/>
    <dgm:cxn modelId="{06ED7EAD-8C56-4616-8539-8371FE879D29}" type="presOf" srcId="{A9392BD5-76E7-4F24-8A19-30BBC57F410F}" destId="{F127AEFB-CE0E-48DC-AE04-7F48402FA887}" srcOrd="0" destOrd="0" presId="urn:microsoft.com/office/officeart/2005/8/layout/orgChart1"/>
    <dgm:cxn modelId="{F9E60D33-9891-4AA1-A38E-9B691AEC0EA3}" type="presOf" srcId="{F66C7028-7A58-40CC-B1C8-7B43193096BA}" destId="{C24AEC58-527A-41B2-BDFB-A5A3F0F6C6DB}" srcOrd="0" destOrd="0" presId="urn:microsoft.com/office/officeart/2005/8/layout/orgChart1"/>
    <dgm:cxn modelId="{59922A22-3F02-4769-A79B-FB1C851F4F4F}" srcId="{A3221D31-C399-497D-9DA4-6F04FD7EEDCD}" destId="{5F2565AE-33F4-434C-8768-41F61FF2F042}" srcOrd="2" destOrd="0" parTransId="{11113E73-731A-4C5C-84A9-4E62520D3B19}" sibTransId="{612A2BB2-224B-4562-AA63-093D2D2FCC48}"/>
    <dgm:cxn modelId="{CDA79E75-D844-4625-AF5B-FCB4621F6BCD}" srcId="{A3221D31-C399-497D-9DA4-6F04FD7EEDCD}" destId="{B89A342E-DB0B-416D-A43F-F4B068EFAD95}" srcOrd="1" destOrd="0" parTransId="{278EBC94-261F-49F5-B0C0-C7984C2428AA}" sibTransId="{CCE69E38-D002-4213-8E29-178F5EBFA198}"/>
    <dgm:cxn modelId="{7D22FD07-50FA-4CD4-8F14-B03ED59F25D3}" type="presOf" srcId="{A9392BD5-76E7-4F24-8A19-30BBC57F410F}" destId="{622634DD-E5DE-4DAB-AA07-B95493A6A984}" srcOrd="1" destOrd="0" presId="urn:microsoft.com/office/officeart/2005/8/layout/orgChart1"/>
    <dgm:cxn modelId="{DEB42646-9DA9-48A9-9904-EE522C0ADCD3}" type="presOf" srcId="{99DE3AB3-6CB8-4BA2-B312-FDE0C947C6AE}" destId="{AD4E4332-5B31-49BA-8DAE-D1C9999665B5}" srcOrd="0" destOrd="0" presId="urn:microsoft.com/office/officeart/2005/8/layout/orgChart1"/>
    <dgm:cxn modelId="{5ECC756D-1131-4151-9EB6-1463765DE1CD}" type="presParOf" srcId="{AD4E4332-5B31-49BA-8DAE-D1C9999665B5}" destId="{40FEE8FC-49E1-478B-8F3F-636E8C546043}" srcOrd="0" destOrd="0" presId="urn:microsoft.com/office/officeart/2005/8/layout/orgChart1"/>
    <dgm:cxn modelId="{7DB30E2C-BCA3-48A1-AAE1-05EDCFE9D6A5}" type="presParOf" srcId="{40FEE8FC-49E1-478B-8F3F-636E8C546043}" destId="{F0AB0126-6305-4523-B156-17FED08C2328}" srcOrd="0" destOrd="0" presId="urn:microsoft.com/office/officeart/2005/8/layout/orgChart1"/>
    <dgm:cxn modelId="{E1DBCB82-B1B2-4EE6-BF32-167886E87E4B}" type="presParOf" srcId="{F0AB0126-6305-4523-B156-17FED08C2328}" destId="{6ABF7DF3-7BDC-4A1A-B8FB-579415E9FFB0}" srcOrd="0" destOrd="0" presId="urn:microsoft.com/office/officeart/2005/8/layout/orgChart1"/>
    <dgm:cxn modelId="{CF6960DA-6B91-44E8-93E1-D586A4DF7B9C}" type="presParOf" srcId="{F0AB0126-6305-4523-B156-17FED08C2328}" destId="{DEF542AD-9FDE-429A-A983-92D49BA3D925}" srcOrd="1" destOrd="0" presId="urn:microsoft.com/office/officeart/2005/8/layout/orgChart1"/>
    <dgm:cxn modelId="{7E9F8E32-5515-4312-AE29-A43A63947630}" type="presParOf" srcId="{40FEE8FC-49E1-478B-8F3F-636E8C546043}" destId="{86C915EC-B90D-485F-9898-9531F19ACBDA}" srcOrd="1" destOrd="0" presId="urn:microsoft.com/office/officeart/2005/8/layout/orgChart1"/>
    <dgm:cxn modelId="{725E41D1-BBB5-4E8B-A636-43EF2D754014}" type="presParOf" srcId="{86C915EC-B90D-485F-9898-9531F19ACBDA}" destId="{C24AEC58-527A-41B2-BDFB-A5A3F0F6C6DB}" srcOrd="0" destOrd="0" presId="urn:microsoft.com/office/officeart/2005/8/layout/orgChart1"/>
    <dgm:cxn modelId="{84A44240-E943-4412-879C-85EE37614FE9}" type="presParOf" srcId="{86C915EC-B90D-485F-9898-9531F19ACBDA}" destId="{5BA06D13-860E-4BC3-826F-4F4DF4EBFDE9}" srcOrd="1" destOrd="0" presId="urn:microsoft.com/office/officeart/2005/8/layout/orgChart1"/>
    <dgm:cxn modelId="{6B4FDBBA-53AE-4B64-84EE-5CC52D6D75B2}" type="presParOf" srcId="{5BA06D13-860E-4BC3-826F-4F4DF4EBFDE9}" destId="{91E95E6F-100B-42AE-A19E-09E0751BDCA2}" srcOrd="0" destOrd="0" presId="urn:microsoft.com/office/officeart/2005/8/layout/orgChart1"/>
    <dgm:cxn modelId="{5C416A0D-540E-4E7A-B6A3-3426BF7E43A9}" type="presParOf" srcId="{91E95E6F-100B-42AE-A19E-09E0751BDCA2}" destId="{F127AEFB-CE0E-48DC-AE04-7F48402FA887}" srcOrd="0" destOrd="0" presId="urn:microsoft.com/office/officeart/2005/8/layout/orgChart1"/>
    <dgm:cxn modelId="{CC6B49FF-772B-4D8A-8A84-B716D692D8A7}" type="presParOf" srcId="{91E95E6F-100B-42AE-A19E-09E0751BDCA2}" destId="{622634DD-E5DE-4DAB-AA07-B95493A6A984}" srcOrd="1" destOrd="0" presId="urn:microsoft.com/office/officeart/2005/8/layout/orgChart1"/>
    <dgm:cxn modelId="{55BA9B1E-D1ED-4A1B-8935-A5CD390BD11D}" type="presParOf" srcId="{5BA06D13-860E-4BC3-826F-4F4DF4EBFDE9}" destId="{037C41B5-78AB-43D6-BD7A-E0B0C3DED803}" srcOrd="1" destOrd="0" presId="urn:microsoft.com/office/officeart/2005/8/layout/orgChart1"/>
    <dgm:cxn modelId="{C6A25B9D-F611-43A9-BD2B-220C3A93E1F6}" type="presParOf" srcId="{5BA06D13-860E-4BC3-826F-4F4DF4EBFDE9}" destId="{B78F3169-9EBB-4618-BC73-A09BA132D090}" srcOrd="2" destOrd="0" presId="urn:microsoft.com/office/officeart/2005/8/layout/orgChart1"/>
    <dgm:cxn modelId="{49E92A7C-748E-4F32-B65C-565E2878B4C0}" type="presParOf" srcId="{86C915EC-B90D-485F-9898-9531F19ACBDA}" destId="{7DEA82E5-0AF9-4A60-9CF1-29361C9B4E16}" srcOrd="2" destOrd="0" presId="urn:microsoft.com/office/officeart/2005/8/layout/orgChart1"/>
    <dgm:cxn modelId="{CE20FBBB-B925-44C5-92C3-339C11D232A3}" type="presParOf" srcId="{86C915EC-B90D-485F-9898-9531F19ACBDA}" destId="{5CBBBDFC-5894-4B4D-A447-0C6C1A183533}" srcOrd="3" destOrd="0" presId="urn:microsoft.com/office/officeart/2005/8/layout/orgChart1"/>
    <dgm:cxn modelId="{C59E19F9-E10D-4C2C-BF73-664FCEAAC018}" type="presParOf" srcId="{5CBBBDFC-5894-4B4D-A447-0C6C1A183533}" destId="{997E304A-7CDF-4B06-971E-6D7409A21D40}" srcOrd="0" destOrd="0" presId="urn:microsoft.com/office/officeart/2005/8/layout/orgChart1"/>
    <dgm:cxn modelId="{EA55A36F-CE1B-4FC8-AF95-E39DC4603127}" type="presParOf" srcId="{997E304A-7CDF-4B06-971E-6D7409A21D40}" destId="{3B56FB93-B98E-4ED0-AC9F-7AF8A37B38B8}" srcOrd="0" destOrd="0" presId="urn:microsoft.com/office/officeart/2005/8/layout/orgChart1"/>
    <dgm:cxn modelId="{B294A03C-FCCC-41A7-A885-DC59787348F4}" type="presParOf" srcId="{997E304A-7CDF-4B06-971E-6D7409A21D40}" destId="{F94E7342-29A0-4171-A38D-9A7884597F34}" srcOrd="1" destOrd="0" presId="urn:microsoft.com/office/officeart/2005/8/layout/orgChart1"/>
    <dgm:cxn modelId="{FE5B8220-0934-40EB-865E-178A76675560}" type="presParOf" srcId="{5CBBBDFC-5894-4B4D-A447-0C6C1A183533}" destId="{659BA33A-C760-4A4F-97B2-3BCB95398E92}" srcOrd="1" destOrd="0" presId="urn:microsoft.com/office/officeart/2005/8/layout/orgChart1"/>
    <dgm:cxn modelId="{EBDA836D-30EE-4D16-926B-AA7C3BF4D72D}" type="presParOf" srcId="{5CBBBDFC-5894-4B4D-A447-0C6C1A183533}" destId="{D1CA5D66-E293-4BFF-A005-50673E47F2C9}" srcOrd="2" destOrd="0" presId="urn:microsoft.com/office/officeart/2005/8/layout/orgChart1"/>
    <dgm:cxn modelId="{4F6B4338-A5BA-4732-B408-AEFD4E1207BA}" type="presParOf" srcId="{86C915EC-B90D-485F-9898-9531F19ACBDA}" destId="{7A477882-1627-4D08-8411-850B728CBAF4}" srcOrd="4" destOrd="0" presId="urn:microsoft.com/office/officeart/2005/8/layout/orgChart1"/>
    <dgm:cxn modelId="{CC51F293-8EA2-46CB-AEDA-722072B13B25}" type="presParOf" srcId="{86C915EC-B90D-485F-9898-9531F19ACBDA}" destId="{0AF3423F-DFC9-4D9E-95CD-5669ECD666FC}" srcOrd="5" destOrd="0" presId="urn:microsoft.com/office/officeart/2005/8/layout/orgChart1"/>
    <dgm:cxn modelId="{7A2791B0-ED86-4371-A0CF-FC1055D2B077}" type="presParOf" srcId="{0AF3423F-DFC9-4D9E-95CD-5669ECD666FC}" destId="{27698073-6C90-4456-8ABE-78F46279BC00}" srcOrd="0" destOrd="0" presId="urn:microsoft.com/office/officeart/2005/8/layout/orgChart1"/>
    <dgm:cxn modelId="{F00E8034-0343-4562-89C2-D3ED91F72943}" type="presParOf" srcId="{27698073-6C90-4456-8ABE-78F46279BC00}" destId="{FD72142F-7E6C-4CC4-9E2C-058228B975AF}" srcOrd="0" destOrd="0" presId="urn:microsoft.com/office/officeart/2005/8/layout/orgChart1"/>
    <dgm:cxn modelId="{E52637A3-67C0-41BD-A660-0E160FC217B8}" type="presParOf" srcId="{27698073-6C90-4456-8ABE-78F46279BC00}" destId="{69958950-528E-4238-8382-2FFA8324CFF0}" srcOrd="1" destOrd="0" presId="urn:microsoft.com/office/officeart/2005/8/layout/orgChart1"/>
    <dgm:cxn modelId="{F85EA9DA-C2B6-4181-B2E9-DB4B8C1FBD80}" type="presParOf" srcId="{0AF3423F-DFC9-4D9E-95CD-5669ECD666FC}" destId="{0BC08CFB-BE95-46F8-AB73-8522CEB46E72}" srcOrd="1" destOrd="0" presId="urn:microsoft.com/office/officeart/2005/8/layout/orgChart1"/>
    <dgm:cxn modelId="{F4353FA2-876D-4F3C-ACD4-EDB19E297A1E}" type="presParOf" srcId="{0AF3423F-DFC9-4D9E-95CD-5669ECD666FC}" destId="{84217099-7B43-47AD-8BB1-B186AEF89903}" srcOrd="2" destOrd="0" presId="urn:microsoft.com/office/officeart/2005/8/layout/orgChart1"/>
    <dgm:cxn modelId="{0AD548FF-85B2-40EB-976F-298293795A5A}" type="presParOf" srcId="{40FEE8FC-49E1-478B-8F3F-636E8C546043}" destId="{1601861E-68BF-40EA-B53A-D5E3883559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37642C-E93F-4549-8211-EFCA273FAD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7D294-AAD6-43D7-AFF0-B1407B63EF19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Допущение в использование только того оборудования, которое прошло процесс сертификации;</a:t>
          </a:r>
          <a:endParaRPr lang="ru-RU" b="1" dirty="0">
            <a:solidFill>
              <a:schemeClr val="tx1"/>
            </a:solidFill>
          </a:endParaRPr>
        </a:p>
      </dgm:t>
    </dgm:pt>
    <dgm:pt modelId="{B35EE269-69C6-47AD-B2DC-E1E989E54BF7}" type="parTrans" cxnId="{B94FA0F0-7D80-42DD-B521-E8F1FA33E880}">
      <dgm:prSet/>
      <dgm:spPr/>
      <dgm:t>
        <a:bodyPr/>
        <a:lstStyle/>
        <a:p>
          <a:endParaRPr lang="ru-RU"/>
        </a:p>
      </dgm:t>
    </dgm:pt>
    <dgm:pt modelId="{F3B69A73-C7D0-436D-AD14-9267FCE13B08}" type="sibTrans" cxnId="{B94FA0F0-7D80-42DD-B521-E8F1FA33E880}">
      <dgm:prSet/>
      <dgm:spPr/>
      <dgm:t>
        <a:bodyPr/>
        <a:lstStyle/>
        <a:p>
          <a:endParaRPr lang="ru-RU"/>
        </a:p>
      </dgm:t>
    </dgm:pt>
    <dgm:pt modelId="{8F2BF1AF-5EE3-4993-8BAE-6F86CFC31EF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Применение механизмов несения ответственности за выпуск и дальнейшее использование несертифицированных систем ИИ;</a:t>
          </a:r>
          <a:endParaRPr lang="ru-RU" b="1" dirty="0">
            <a:solidFill>
              <a:schemeClr val="tx1"/>
            </a:solidFill>
          </a:endParaRPr>
        </a:p>
      </dgm:t>
    </dgm:pt>
    <dgm:pt modelId="{DBB3BD29-726A-401B-8914-03ABC0690EFE}" type="parTrans" cxnId="{F9514760-2119-45F3-99D5-FDF01D9FAE23}">
      <dgm:prSet/>
      <dgm:spPr/>
      <dgm:t>
        <a:bodyPr/>
        <a:lstStyle/>
        <a:p>
          <a:endParaRPr lang="ru-RU"/>
        </a:p>
      </dgm:t>
    </dgm:pt>
    <dgm:pt modelId="{D6D4F769-0A22-4BD5-A0F5-3D73196856B9}" type="sibTrans" cxnId="{F9514760-2119-45F3-99D5-FDF01D9FAE23}">
      <dgm:prSet/>
      <dgm:spPr/>
      <dgm:t>
        <a:bodyPr/>
        <a:lstStyle/>
        <a:p>
          <a:endParaRPr lang="ru-RU"/>
        </a:p>
      </dgm:t>
    </dgm:pt>
    <dgm:pt modelId="{3DA40D2C-B74D-4BD3-B34B-50134A341FD1}">
      <dgm:prSet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обязательности санкционирования систем ИИ соответствующим профильным органом публичной власти.</a:t>
          </a:r>
        </a:p>
      </dgm:t>
    </dgm:pt>
    <dgm:pt modelId="{6BC42987-EAFB-4D21-9A5E-FD97F1296D74}" type="parTrans" cxnId="{735DC692-06DB-4036-8C16-18995E4DED58}">
      <dgm:prSet/>
      <dgm:spPr/>
      <dgm:t>
        <a:bodyPr/>
        <a:lstStyle/>
        <a:p>
          <a:endParaRPr lang="ru-RU"/>
        </a:p>
      </dgm:t>
    </dgm:pt>
    <dgm:pt modelId="{51E8E440-0AB1-47FF-9D88-CF24BC054BC1}" type="sibTrans" cxnId="{735DC692-06DB-4036-8C16-18995E4DED58}">
      <dgm:prSet/>
      <dgm:spPr/>
      <dgm:t>
        <a:bodyPr/>
        <a:lstStyle/>
        <a:p>
          <a:endParaRPr lang="ru-RU"/>
        </a:p>
      </dgm:t>
    </dgm:pt>
    <dgm:pt modelId="{F927D66C-AF39-4E2D-A7F6-1BC80ADE5B46}" type="pres">
      <dgm:prSet presAssocID="{1437642C-E93F-4549-8211-EFCA273FAD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11E76-2334-4ED4-BEE9-F24A9C28A704}" type="pres">
      <dgm:prSet presAssocID="{CDC7D294-AAD6-43D7-AFF0-B1407B63EF19}" presName="parentText" presStyleLbl="node1" presStyleIdx="0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CC43F8C-AABD-4DAC-A4FE-1963B25B30BE}" type="pres">
      <dgm:prSet presAssocID="{F3B69A73-C7D0-436D-AD14-9267FCE13B08}" presName="spacer" presStyleCnt="0"/>
      <dgm:spPr/>
    </dgm:pt>
    <dgm:pt modelId="{91093381-9288-4004-BEDE-B2FECB19A26A}" type="pres">
      <dgm:prSet presAssocID="{8F2BF1AF-5EE3-4993-8BAE-6F86CFC31EF1}" presName="parentText" presStyleLbl="node1" presStyleIdx="1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8B6CAA0-6800-4CB1-B06F-C03332C449B8}" type="pres">
      <dgm:prSet presAssocID="{D6D4F769-0A22-4BD5-A0F5-3D73196856B9}" presName="spacer" presStyleCnt="0"/>
      <dgm:spPr/>
    </dgm:pt>
    <dgm:pt modelId="{D8ECBA0C-15D0-4D45-B11B-38CAE736FE18}" type="pres">
      <dgm:prSet presAssocID="{3DA40D2C-B74D-4BD3-B34B-50134A341FD1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0D5B3809-D0F8-4FCF-925D-179F64E7E6E1}" type="presOf" srcId="{8F2BF1AF-5EE3-4993-8BAE-6F86CFC31EF1}" destId="{91093381-9288-4004-BEDE-B2FECB19A26A}" srcOrd="0" destOrd="0" presId="urn:microsoft.com/office/officeart/2005/8/layout/vList2"/>
    <dgm:cxn modelId="{735DC692-06DB-4036-8C16-18995E4DED58}" srcId="{1437642C-E93F-4549-8211-EFCA273FAD49}" destId="{3DA40D2C-B74D-4BD3-B34B-50134A341FD1}" srcOrd="2" destOrd="0" parTransId="{6BC42987-EAFB-4D21-9A5E-FD97F1296D74}" sibTransId="{51E8E440-0AB1-47FF-9D88-CF24BC054BC1}"/>
    <dgm:cxn modelId="{B94FA0F0-7D80-42DD-B521-E8F1FA33E880}" srcId="{1437642C-E93F-4549-8211-EFCA273FAD49}" destId="{CDC7D294-AAD6-43D7-AFF0-B1407B63EF19}" srcOrd="0" destOrd="0" parTransId="{B35EE269-69C6-47AD-B2DC-E1E989E54BF7}" sibTransId="{F3B69A73-C7D0-436D-AD14-9267FCE13B08}"/>
    <dgm:cxn modelId="{7B502625-E109-4D7B-97E7-512A907D13C6}" type="presOf" srcId="{3DA40D2C-B74D-4BD3-B34B-50134A341FD1}" destId="{D8ECBA0C-15D0-4D45-B11B-38CAE736FE18}" srcOrd="0" destOrd="0" presId="urn:microsoft.com/office/officeart/2005/8/layout/vList2"/>
    <dgm:cxn modelId="{F9514760-2119-45F3-99D5-FDF01D9FAE23}" srcId="{1437642C-E93F-4549-8211-EFCA273FAD49}" destId="{8F2BF1AF-5EE3-4993-8BAE-6F86CFC31EF1}" srcOrd="1" destOrd="0" parTransId="{DBB3BD29-726A-401B-8914-03ABC0690EFE}" sibTransId="{D6D4F769-0A22-4BD5-A0F5-3D73196856B9}"/>
    <dgm:cxn modelId="{A459B77E-282A-49FA-9E23-6C3BE83567A9}" type="presOf" srcId="{1437642C-E93F-4549-8211-EFCA273FAD49}" destId="{F927D66C-AF39-4E2D-A7F6-1BC80ADE5B46}" srcOrd="0" destOrd="0" presId="urn:microsoft.com/office/officeart/2005/8/layout/vList2"/>
    <dgm:cxn modelId="{E11AEAF3-7C2C-46ED-8854-8973B91AD7DD}" type="presOf" srcId="{CDC7D294-AAD6-43D7-AFF0-B1407B63EF19}" destId="{29411E76-2334-4ED4-BEE9-F24A9C28A704}" srcOrd="0" destOrd="0" presId="urn:microsoft.com/office/officeart/2005/8/layout/vList2"/>
    <dgm:cxn modelId="{87CA531F-8796-42B0-9BA4-3114C97C9B5F}" type="presParOf" srcId="{F927D66C-AF39-4E2D-A7F6-1BC80ADE5B46}" destId="{29411E76-2334-4ED4-BEE9-F24A9C28A704}" srcOrd="0" destOrd="0" presId="urn:microsoft.com/office/officeart/2005/8/layout/vList2"/>
    <dgm:cxn modelId="{1FA1389E-E696-480B-A8FE-BEBE2AFC42B4}" type="presParOf" srcId="{F927D66C-AF39-4E2D-A7F6-1BC80ADE5B46}" destId="{1CC43F8C-AABD-4DAC-A4FE-1963B25B30BE}" srcOrd="1" destOrd="0" presId="urn:microsoft.com/office/officeart/2005/8/layout/vList2"/>
    <dgm:cxn modelId="{1858A61B-1884-4573-8A37-2B7A9A6DF895}" type="presParOf" srcId="{F927D66C-AF39-4E2D-A7F6-1BC80ADE5B46}" destId="{91093381-9288-4004-BEDE-B2FECB19A26A}" srcOrd="2" destOrd="0" presId="urn:microsoft.com/office/officeart/2005/8/layout/vList2"/>
    <dgm:cxn modelId="{530A949E-0B4E-4434-A6EA-7E7582D8111E}" type="presParOf" srcId="{F927D66C-AF39-4E2D-A7F6-1BC80ADE5B46}" destId="{28B6CAA0-6800-4CB1-B06F-C03332C449B8}" srcOrd="3" destOrd="0" presId="urn:microsoft.com/office/officeart/2005/8/layout/vList2"/>
    <dgm:cxn modelId="{986C88E1-5477-4173-9D9A-A299731644FD}" type="presParOf" srcId="{F927D66C-AF39-4E2D-A7F6-1BC80ADE5B46}" destId="{D8ECBA0C-15D0-4D45-B11B-38CAE736FE1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EC20D-D30B-45F0-89C9-8DAF5D1A1CA2}">
      <dsp:nvSpPr>
        <dsp:cNvPr id="0" name=""/>
        <dsp:cNvSpPr/>
      </dsp:nvSpPr>
      <dsp:spPr>
        <a:xfrm>
          <a:off x="3298285" y="2398368"/>
          <a:ext cx="1826766" cy="59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22"/>
              </a:lnTo>
              <a:lnTo>
                <a:pt x="1826766" y="284022"/>
              </a:lnTo>
              <a:lnTo>
                <a:pt x="1826766" y="59862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1107F-6EA0-465F-BFDD-DB3E7F9CDE2A}">
      <dsp:nvSpPr>
        <dsp:cNvPr id="0" name=""/>
        <dsp:cNvSpPr/>
      </dsp:nvSpPr>
      <dsp:spPr>
        <a:xfrm>
          <a:off x="1499683" y="2398368"/>
          <a:ext cx="1798602" cy="598620"/>
        </a:xfrm>
        <a:custGeom>
          <a:avLst/>
          <a:gdLst/>
          <a:ahLst/>
          <a:cxnLst/>
          <a:rect l="0" t="0" r="0" b="0"/>
          <a:pathLst>
            <a:path>
              <a:moveTo>
                <a:pt x="1798602" y="0"/>
              </a:moveTo>
              <a:lnTo>
                <a:pt x="1798602" y="284022"/>
              </a:lnTo>
              <a:lnTo>
                <a:pt x="0" y="284022"/>
              </a:lnTo>
              <a:lnTo>
                <a:pt x="0" y="59862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F5185-9755-47C0-A1E5-ECDFA3E2EDCD}">
      <dsp:nvSpPr>
        <dsp:cNvPr id="0" name=""/>
        <dsp:cNvSpPr/>
      </dsp:nvSpPr>
      <dsp:spPr>
        <a:xfrm>
          <a:off x="1800199" y="900282"/>
          <a:ext cx="2996172" cy="1498086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Искусственный интеллект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925042" y="1025125"/>
        <a:ext cx="2746486" cy="1248400"/>
      </dsp:txXfrm>
    </dsp:sp>
    <dsp:sp modelId="{711D3FC1-C7E7-40D0-A8E3-4584F2960587}">
      <dsp:nvSpPr>
        <dsp:cNvPr id="0" name=""/>
        <dsp:cNvSpPr/>
      </dsp:nvSpPr>
      <dsp:spPr>
        <a:xfrm>
          <a:off x="1597" y="2996989"/>
          <a:ext cx="2996172" cy="1498086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«слабый»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126440" y="3121832"/>
        <a:ext cx="2746486" cy="1248400"/>
      </dsp:txXfrm>
    </dsp:sp>
    <dsp:sp modelId="{B1CF6323-C4C1-4D25-9AFA-D19DBD2CAE8D}">
      <dsp:nvSpPr>
        <dsp:cNvPr id="0" name=""/>
        <dsp:cNvSpPr/>
      </dsp:nvSpPr>
      <dsp:spPr>
        <a:xfrm>
          <a:off x="3626966" y="2996989"/>
          <a:ext cx="2996172" cy="1498086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«сильный»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3751809" y="3121832"/>
        <a:ext cx="2746486" cy="124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10754-AA05-4932-B1FA-5184230A843A}">
      <dsp:nvSpPr>
        <dsp:cNvPr id="0" name=""/>
        <dsp:cNvSpPr/>
      </dsp:nvSpPr>
      <dsp:spPr>
        <a:xfrm>
          <a:off x="2412268" y="1283058"/>
          <a:ext cx="1320107" cy="4582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09"/>
              </a:lnTo>
              <a:lnTo>
                <a:pt x="1320107" y="229109"/>
              </a:lnTo>
              <a:lnTo>
                <a:pt x="1320107" y="45821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E45D9-A235-4E4A-84A9-31995BFC70B9}">
      <dsp:nvSpPr>
        <dsp:cNvPr id="0" name=""/>
        <dsp:cNvSpPr/>
      </dsp:nvSpPr>
      <dsp:spPr>
        <a:xfrm>
          <a:off x="1092160" y="1283058"/>
          <a:ext cx="1320107" cy="458219"/>
        </a:xfrm>
        <a:custGeom>
          <a:avLst/>
          <a:gdLst/>
          <a:ahLst/>
          <a:cxnLst/>
          <a:rect l="0" t="0" r="0" b="0"/>
          <a:pathLst>
            <a:path>
              <a:moveTo>
                <a:pt x="1320107" y="0"/>
              </a:moveTo>
              <a:lnTo>
                <a:pt x="1320107" y="229109"/>
              </a:lnTo>
              <a:lnTo>
                <a:pt x="0" y="229109"/>
              </a:lnTo>
              <a:lnTo>
                <a:pt x="0" y="458219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3BEAC-027C-4544-82DA-3C83918A3101}">
      <dsp:nvSpPr>
        <dsp:cNvPr id="0" name=""/>
        <dsp:cNvSpPr/>
      </dsp:nvSpPr>
      <dsp:spPr>
        <a:xfrm>
          <a:off x="1321270" y="192060"/>
          <a:ext cx="2181995" cy="1090997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предмет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412188" y="282978"/>
        <a:ext cx="2000159" cy="909161"/>
      </dsp:txXfrm>
    </dsp:sp>
    <dsp:sp modelId="{8A284328-1243-42E1-88F9-C05982B10580}">
      <dsp:nvSpPr>
        <dsp:cNvPr id="0" name=""/>
        <dsp:cNvSpPr/>
      </dsp:nvSpPr>
      <dsp:spPr>
        <a:xfrm>
          <a:off x="1163" y="1741277"/>
          <a:ext cx="2181995" cy="1090997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машина, обладающая прикладным искусственным интеллектом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92081" y="1832195"/>
        <a:ext cx="2000159" cy="909161"/>
      </dsp:txXfrm>
    </dsp:sp>
    <dsp:sp modelId="{798D7B30-F6E2-4138-94E0-631B256E9740}">
      <dsp:nvSpPr>
        <dsp:cNvPr id="0" name=""/>
        <dsp:cNvSpPr/>
      </dsp:nvSpPr>
      <dsp:spPr>
        <a:xfrm>
          <a:off x="2641377" y="1741277"/>
          <a:ext cx="2181995" cy="1090997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искусственный интеллекта в полном его понимании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732295" y="1832195"/>
        <a:ext cx="2000159" cy="909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C923F-24D2-4A8A-BC08-58E2021962B7}">
      <dsp:nvSpPr>
        <dsp:cNvPr id="0" name=""/>
        <dsp:cNvSpPr/>
      </dsp:nvSpPr>
      <dsp:spPr>
        <a:xfrm>
          <a:off x="2508842" y="1493489"/>
          <a:ext cx="1856031" cy="35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98"/>
              </a:lnTo>
              <a:lnTo>
                <a:pt x="1856031" y="198698"/>
              </a:lnTo>
              <a:lnTo>
                <a:pt x="1856031" y="35564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F6E85-45F3-4B5D-B8BA-B80E65836D2C}">
      <dsp:nvSpPr>
        <dsp:cNvPr id="0" name=""/>
        <dsp:cNvSpPr/>
      </dsp:nvSpPr>
      <dsp:spPr>
        <a:xfrm>
          <a:off x="2463122" y="1493489"/>
          <a:ext cx="91440" cy="355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8"/>
              </a:lnTo>
              <a:lnTo>
                <a:pt x="93161" y="198698"/>
              </a:lnTo>
              <a:lnTo>
                <a:pt x="93161" y="35564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4D526-8E5F-4C68-B365-6AA9901F667E}">
      <dsp:nvSpPr>
        <dsp:cNvPr id="0" name=""/>
        <dsp:cNvSpPr/>
      </dsp:nvSpPr>
      <dsp:spPr>
        <a:xfrm>
          <a:off x="747694" y="1493489"/>
          <a:ext cx="1761147" cy="355641"/>
        </a:xfrm>
        <a:custGeom>
          <a:avLst/>
          <a:gdLst/>
          <a:ahLst/>
          <a:cxnLst/>
          <a:rect l="0" t="0" r="0" b="0"/>
          <a:pathLst>
            <a:path>
              <a:moveTo>
                <a:pt x="1761147" y="0"/>
              </a:moveTo>
              <a:lnTo>
                <a:pt x="1761147" y="198698"/>
              </a:lnTo>
              <a:lnTo>
                <a:pt x="0" y="198698"/>
              </a:lnTo>
              <a:lnTo>
                <a:pt x="0" y="35564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D0436-5FEC-49B0-A9E1-C5D7C225983A}">
      <dsp:nvSpPr>
        <dsp:cNvPr id="0" name=""/>
        <dsp:cNvSpPr/>
      </dsp:nvSpPr>
      <dsp:spPr>
        <a:xfrm>
          <a:off x="1761491" y="746138"/>
          <a:ext cx="1494702" cy="74735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субъекты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823771" y="808418"/>
        <a:ext cx="1370142" cy="622791"/>
      </dsp:txXfrm>
    </dsp:sp>
    <dsp:sp modelId="{0A3640DF-747B-4878-BF54-8C582AD88417}">
      <dsp:nvSpPr>
        <dsp:cNvPr id="0" name=""/>
        <dsp:cNvSpPr/>
      </dsp:nvSpPr>
      <dsp:spPr>
        <a:xfrm>
          <a:off x="343" y="1849131"/>
          <a:ext cx="1494702" cy="74735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граждане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2623" y="1911411"/>
        <a:ext cx="1370142" cy="622791"/>
      </dsp:txXfrm>
    </dsp:sp>
    <dsp:sp modelId="{0CFA33E3-ACA6-458F-AB52-A26626930D18}">
      <dsp:nvSpPr>
        <dsp:cNvPr id="0" name=""/>
        <dsp:cNvSpPr/>
      </dsp:nvSpPr>
      <dsp:spPr>
        <a:xfrm>
          <a:off x="1808932" y="1849131"/>
          <a:ext cx="1494702" cy="74735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лица, применяющие технологии искусственного интеллекта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1871212" y="1911411"/>
        <a:ext cx="1370142" cy="622791"/>
      </dsp:txXfrm>
    </dsp:sp>
    <dsp:sp modelId="{ECED9794-74A7-4581-8A97-2B195E98ABA1}">
      <dsp:nvSpPr>
        <dsp:cNvPr id="0" name=""/>
        <dsp:cNvSpPr/>
      </dsp:nvSpPr>
      <dsp:spPr>
        <a:xfrm>
          <a:off x="3617522" y="1849131"/>
          <a:ext cx="1494702" cy="74735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</a:rPr>
            <a:t>«сильный» искусственный интеллект,  предположительно обладающий разумом</a:t>
          </a:r>
          <a:r>
            <a:rPr lang="ru-RU" sz="800" kern="1200" dirty="0" smtClean="0"/>
            <a:t>. </a:t>
          </a:r>
          <a:endParaRPr lang="ru-RU" sz="800" kern="1200" dirty="0"/>
        </a:p>
      </dsp:txBody>
      <dsp:txXfrm>
        <a:off x="3679802" y="1911411"/>
        <a:ext cx="1370142" cy="622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1E76-2334-4ED4-BEE9-F24A9C28A704}">
      <dsp:nvSpPr>
        <dsp:cNvPr id="0" name=""/>
        <dsp:cNvSpPr/>
      </dsp:nvSpPr>
      <dsp:spPr>
        <a:xfrm>
          <a:off x="0" y="13929"/>
          <a:ext cx="6096000" cy="1312740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Определение того, какое именно влияние окажет на существующие правовые основы и их изменение развитие и применение искусственного интеллекта;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09397" y="123326"/>
        <a:ext cx="5877206" cy="1093946"/>
      </dsp:txXfrm>
    </dsp:sp>
    <dsp:sp modelId="{91093381-9288-4004-BEDE-B2FECB19A26A}">
      <dsp:nvSpPr>
        <dsp:cNvPr id="0" name=""/>
        <dsp:cNvSpPr/>
      </dsp:nvSpPr>
      <dsp:spPr>
        <a:xfrm>
          <a:off x="0" y="1375629"/>
          <a:ext cx="6096000" cy="1312740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Определение того, как именно развитие и применение технологий искусственного интеллекта обуславливает создание новых правовых концепций;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09397" y="1485026"/>
        <a:ext cx="5877206" cy="1093946"/>
      </dsp:txXfrm>
    </dsp:sp>
    <dsp:sp modelId="{D8ECBA0C-15D0-4D45-B11B-38CAE736FE18}">
      <dsp:nvSpPr>
        <dsp:cNvPr id="0" name=""/>
        <dsp:cNvSpPr/>
      </dsp:nvSpPr>
      <dsp:spPr>
        <a:xfrm>
          <a:off x="0" y="2737330"/>
          <a:ext cx="6096000" cy="1312740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Внедрение в уже существующие правовые подходы проблем, возникающих при использовании систем искусственного интеллекта без их изменения.</a:t>
          </a:r>
        </a:p>
      </dsp:txBody>
      <dsp:txXfrm>
        <a:off x="109397" y="2846727"/>
        <a:ext cx="5877206" cy="1093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1E76-2334-4ED4-BEE9-F24A9C28A704}">
      <dsp:nvSpPr>
        <dsp:cNvPr id="0" name=""/>
        <dsp:cNvSpPr/>
      </dsp:nvSpPr>
      <dsp:spPr>
        <a:xfrm>
          <a:off x="0" y="209969"/>
          <a:ext cx="6516725" cy="1310875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Обозначить подходы к регулированию «слабого» и «сильного» ИИ;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09242" y="319211"/>
        <a:ext cx="6298241" cy="1092391"/>
      </dsp:txXfrm>
    </dsp:sp>
    <dsp:sp modelId="{91093381-9288-4004-BEDE-B2FECB19A26A}">
      <dsp:nvSpPr>
        <dsp:cNvPr id="0" name=""/>
        <dsp:cNvSpPr/>
      </dsp:nvSpPr>
      <dsp:spPr>
        <a:xfrm>
          <a:off x="0" y="1589425"/>
          <a:ext cx="6516725" cy="1310875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Учитывать то, что ИИ окажет непосредственное влияние на общество, при этом заключая в себе неопределенность относительно того в каком именно направлении будут развиваться технологии ИИ;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109242" y="1698667"/>
        <a:ext cx="6298241" cy="1092391"/>
      </dsp:txXfrm>
    </dsp:sp>
    <dsp:sp modelId="{D8ECBA0C-15D0-4D45-B11B-38CAE736FE18}">
      <dsp:nvSpPr>
        <dsp:cNvPr id="0" name=""/>
        <dsp:cNvSpPr/>
      </dsp:nvSpPr>
      <dsp:spPr>
        <a:xfrm>
          <a:off x="0" y="2929639"/>
          <a:ext cx="6516725" cy="1310875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Учитывать парадокс ИИ. </a:t>
          </a:r>
        </a:p>
      </dsp:txBody>
      <dsp:txXfrm>
        <a:off x="109242" y="3038881"/>
        <a:ext cx="6298241" cy="10923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77882-1627-4D08-8411-850B728CBAF4}">
      <dsp:nvSpPr>
        <dsp:cNvPr id="0" name=""/>
        <dsp:cNvSpPr/>
      </dsp:nvSpPr>
      <dsp:spPr>
        <a:xfrm>
          <a:off x="3816424" y="2539719"/>
          <a:ext cx="2671070" cy="442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02"/>
              </a:lnTo>
              <a:lnTo>
                <a:pt x="2671070" y="221102"/>
              </a:lnTo>
              <a:lnTo>
                <a:pt x="2671070" y="44220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A82E5-0AF9-4A60-9CF1-29361C9B4E16}">
      <dsp:nvSpPr>
        <dsp:cNvPr id="0" name=""/>
        <dsp:cNvSpPr/>
      </dsp:nvSpPr>
      <dsp:spPr>
        <a:xfrm>
          <a:off x="3684389" y="2539719"/>
          <a:ext cx="91440" cy="442205"/>
        </a:xfrm>
        <a:custGeom>
          <a:avLst/>
          <a:gdLst/>
          <a:ahLst/>
          <a:cxnLst/>
          <a:rect l="0" t="0" r="0" b="0"/>
          <a:pathLst>
            <a:path>
              <a:moveTo>
                <a:pt x="132034" y="0"/>
              </a:moveTo>
              <a:lnTo>
                <a:pt x="132034" y="221102"/>
              </a:lnTo>
              <a:lnTo>
                <a:pt x="45720" y="221102"/>
              </a:lnTo>
              <a:lnTo>
                <a:pt x="45720" y="44220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EC58-527A-41B2-BDFB-A5A3F0F6C6DB}">
      <dsp:nvSpPr>
        <dsp:cNvPr id="0" name=""/>
        <dsp:cNvSpPr/>
      </dsp:nvSpPr>
      <dsp:spPr>
        <a:xfrm>
          <a:off x="1059039" y="2539719"/>
          <a:ext cx="2757384" cy="442205"/>
        </a:xfrm>
        <a:custGeom>
          <a:avLst/>
          <a:gdLst/>
          <a:ahLst/>
          <a:cxnLst/>
          <a:rect l="0" t="0" r="0" b="0"/>
          <a:pathLst>
            <a:path>
              <a:moveTo>
                <a:pt x="2757384" y="0"/>
              </a:moveTo>
              <a:lnTo>
                <a:pt x="2757384" y="221102"/>
              </a:lnTo>
              <a:lnTo>
                <a:pt x="0" y="221102"/>
              </a:lnTo>
              <a:lnTo>
                <a:pt x="0" y="44220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F7DF3-7BDC-4A1A-B8FB-579415E9FFB0}">
      <dsp:nvSpPr>
        <dsp:cNvPr id="0" name=""/>
        <dsp:cNvSpPr/>
      </dsp:nvSpPr>
      <dsp:spPr>
        <a:xfrm>
          <a:off x="2376265" y="947968"/>
          <a:ext cx="2880317" cy="1591751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особенности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2508914" y="1080617"/>
        <a:ext cx="2615019" cy="1326453"/>
      </dsp:txXfrm>
    </dsp:sp>
    <dsp:sp modelId="{F127AEFB-CE0E-48DC-AE04-7F48402FA887}">
      <dsp:nvSpPr>
        <dsp:cNvPr id="0" name=""/>
        <dsp:cNvSpPr/>
      </dsp:nvSpPr>
      <dsp:spPr>
        <a:xfrm>
          <a:off x="3536" y="2981925"/>
          <a:ext cx="2111006" cy="1686730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незамедлительная реакция со стороны государства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44100" y="3122489"/>
        <a:ext cx="1829878" cy="1405602"/>
      </dsp:txXfrm>
    </dsp:sp>
    <dsp:sp modelId="{3B56FB93-B98E-4ED0-AC9F-7AF8A37B38B8}">
      <dsp:nvSpPr>
        <dsp:cNvPr id="0" name=""/>
        <dsp:cNvSpPr/>
      </dsp:nvSpPr>
      <dsp:spPr>
        <a:xfrm>
          <a:off x="2556748" y="2981925"/>
          <a:ext cx="2346722" cy="1625927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процесс развития законодательства должен осуществляться согласно принципам и особенностями правой системы  и особенностями ИИ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692245" y="3117422"/>
        <a:ext cx="2075728" cy="1354933"/>
      </dsp:txXfrm>
    </dsp:sp>
    <dsp:sp modelId="{FD72142F-7E6C-4CC4-9E2C-058228B975AF}">
      <dsp:nvSpPr>
        <dsp:cNvPr id="0" name=""/>
        <dsp:cNvSpPr/>
      </dsp:nvSpPr>
      <dsp:spPr>
        <a:xfrm>
          <a:off x="5345676" y="2981925"/>
          <a:ext cx="2283634" cy="1642099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проблемы определения юридической ответственности ИИ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482520" y="3118769"/>
        <a:ext cx="2009946" cy="13684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11E76-2334-4ED4-BEE9-F24A9C28A704}">
      <dsp:nvSpPr>
        <dsp:cNvPr id="0" name=""/>
        <dsp:cNvSpPr/>
      </dsp:nvSpPr>
      <dsp:spPr>
        <a:xfrm>
          <a:off x="0" y="461455"/>
          <a:ext cx="6096000" cy="1014389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Допущение в использование только того оборудования, которое прошло процесс сертификации;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4534" y="545989"/>
        <a:ext cx="5926932" cy="845321"/>
      </dsp:txXfrm>
    </dsp:sp>
    <dsp:sp modelId="{91093381-9288-4004-BEDE-B2FECB19A26A}">
      <dsp:nvSpPr>
        <dsp:cNvPr id="0" name=""/>
        <dsp:cNvSpPr/>
      </dsp:nvSpPr>
      <dsp:spPr>
        <a:xfrm>
          <a:off x="0" y="1524805"/>
          <a:ext cx="6096000" cy="1014389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Применение механизмов несения ответственности за выпуск и дальнейшее использование несертифицированных систем ИИ;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84534" y="1609339"/>
        <a:ext cx="5926932" cy="845321"/>
      </dsp:txXfrm>
    </dsp:sp>
    <dsp:sp modelId="{D8ECBA0C-15D0-4D45-B11B-38CAE736FE18}">
      <dsp:nvSpPr>
        <dsp:cNvPr id="0" name=""/>
        <dsp:cNvSpPr/>
      </dsp:nvSpPr>
      <dsp:spPr>
        <a:xfrm>
          <a:off x="0" y="2588155"/>
          <a:ext cx="6096000" cy="1014389"/>
        </a:xfrm>
        <a:prstGeom prst="snip2Diag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Установление обязательности санкционирования систем ИИ соответствующим профильным органом публичной власти.</a:t>
          </a:r>
        </a:p>
      </dsp:txBody>
      <dsp:txXfrm>
        <a:off x="84534" y="2672689"/>
        <a:ext cx="5926932" cy="845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457A-0DCF-495B-99A2-BEA3BF7FB3F9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F74BF-7824-441E-A025-FED20176A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2">
                <a:shade val="94000"/>
                <a:satMod val="114000"/>
                <a:lumMod val="96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microsoft.com/office/2007/relationships/hdphoto" Target="../media/hdphoto4.wdp"/><Relationship Id="rId7" Type="http://schemas.openxmlformats.org/officeDocument/2006/relationships/diagramLayout" Target="../diagrams/layout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microsoft.com/office/2007/relationships/hdphoto" Target="../media/hdphoto5.wdp"/><Relationship Id="rId10" Type="http://schemas.microsoft.com/office/2007/relationships/diagramDrawing" Target="../diagrams/drawing6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microsoft.com/office/2007/relationships/hdphoto" Target="../media/hdphoto3.wdp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ладимир\Desktop\Курсовая Уголовное право\для курсовой\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4" y="836712"/>
            <a:ext cx="8133243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761" y="779558"/>
            <a:ext cx="7416824" cy="2520280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ТЕМА: </a:t>
            </a:r>
            <a:r>
              <a:rPr lang="ru-RU" sz="36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«Регулирование искусственного интеллекта в правовом аспекте</a:t>
            </a:r>
            <a:r>
              <a: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  <a:r>
              <a: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35896" y="3717032"/>
            <a:ext cx="4824536" cy="24482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 algn="r">
              <a:buNone/>
            </a:pP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</a:t>
            </a:r>
          </a:p>
          <a:p>
            <a:pPr marL="68580" indent="0" algn="r">
              <a:buNone/>
            </a:pP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Студентка группы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ПД-2-1</a:t>
            </a:r>
          </a:p>
          <a:p>
            <a:pPr marL="68580" indent="0" algn="r">
              <a:buNone/>
            </a:pP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Стрельникова А.В.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Руководитель</a:t>
            </a:r>
            <a:r>
              <a:rPr lang="ru-RU" b="1" i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68580" indent="0" algn="r">
              <a:buNone/>
            </a:pPr>
            <a:r>
              <a:rPr lang="ru-RU" b="1" i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Скороход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О.И.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i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" indent="0" algn="r">
              <a:buNone/>
            </a:pPr>
            <a:endParaRPr lang="ru-RU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3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128" y="476672"/>
            <a:ext cx="7457713" cy="4536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725844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создании нормативно-правовой базы предстоит:</a:t>
            </a:r>
            <a:endParaRPr lang="ru-RU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" y="908720"/>
            <a:ext cx="1952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1141267"/>
              </p:ext>
            </p:extLst>
          </p:nvPr>
        </p:nvGraphicFramePr>
        <p:xfrm>
          <a:off x="1223626" y="1570804"/>
          <a:ext cx="6516725" cy="445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2" y="2348880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2" y="3761258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2" y="5157192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ладимир\Desktop\large (17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05191"/>
            <a:ext cx="2808312" cy="3325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мир\Desktop\large (100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51519689"/>
              </p:ext>
            </p:extLst>
          </p:nvPr>
        </p:nvGraphicFramePr>
        <p:xfrm>
          <a:off x="755576" y="620688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7510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702" y="1628800"/>
            <a:ext cx="7457713" cy="4536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725844"/>
            <a:ext cx="67687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Потенциальных направления развития правового регулирования </a:t>
            </a:r>
            <a:endParaRPr lang="ru-RU" sz="24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" y="908720"/>
            <a:ext cx="1952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20644059"/>
              </p:ext>
            </p:extLst>
          </p:nvPr>
        </p:nvGraphicFramePr>
        <p:xfrm>
          <a:off x="907181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" y="2636912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2" y="3717032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4" y="4813597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1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имир\Desktop\6fd9YcCx-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58" y="1916832"/>
            <a:ext cx="4176464" cy="313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Международное регулирование искусственного интеллекта </a:t>
            </a:r>
          </a:p>
        </p:txBody>
      </p:sp>
      <p:pic>
        <p:nvPicPr>
          <p:cNvPr id="4098" name="Picture 2" descr="C:\Users\Владимир\Desktop\Курсовая Уголовное право\для курсовой\630_360_1484720563-2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6" y="4005064"/>
            <a:ext cx="4129932" cy="2359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ладимир\Desktop\Курсовая Уголовное право\для курсовой\kita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271334" cy="1751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02474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Опрос</a:t>
            </a:r>
            <a:endParaRPr lang="ru-RU" sz="32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097376"/>
            <a:ext cx="388843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16 опрошенных на вопрос «Знаете ли вы что такое искусственный интеллект?»: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96328"/>
              </p:ext>
            </p:extLst>
          </p:nvPr>
        </p:nvGraphicFramePr>
        <p:xfrm>
          <a:off x="564209" y="2081952"/>
          <a:ext cx="3287712" cy="64008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64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20072" y="1073642"/>
            <a:ext cx="345638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Из 16 опрошенных на вопрос «Различаете ли вы понятия  «слабого» и «сильного» искусственного интеллекта?»: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1904"/>
              </p:ext>
            </p:extLst>
          </p:nvPr>
        </p:nvGraphicFramePr>
        <p:xfrm>
          <a:off x="5322617" y="2027749"/>
          <a:ext cx="3251293" cy="712289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08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Частично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39552" y="2996952"/>
            <a:ext cx="3384376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Из 16 опрошенных на вопрос «Как вы относитесь к системам искусственного интеллекта (</a:t>
            </a:r>
            <a:r>
              <a:rPr lang="ru-RU" sz="1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отрицательно, нейтрально, положительно</a:t>
            </a:r>
            <a:r>
              <a:rPr lang="ru-RU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)»: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04280"/>
              </p:ext>
            </p:extLst>
          </p:nvPr>
        </p:nvGraphicFramePr>
        <p:xfrm>
          <a:off x="600625" y="4293096"/>
          <a:ext cx="3323303" cy="82409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10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Отрицательно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Нейтрально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Положительно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310336" y="2999438"/>
            <a:ext cx="3366120" cy="11695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Из 16 опрошенных на вопрос «Считаете ли вы, что искусственный интеллект подлежит правовому урегулированию?»: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41642"/>
              </p:ext>
            </p:extLst>
          </p:nvPr>
        </p:nvGraphicFramePr>
        <p:xfrm>
          <a:off x="5220071" y="4293097"/>
          <a:ext cx="3312370" cy="78409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104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знаю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4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886" y="260648"/>
            <a:ext cx="702474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128908" cy="4131821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ВЫВОДЫ:</a:t>
            </a:r>
          </a:p>
          <a:p>
            <a:pPr marL="68580" indent="0">
              <a:buNone/>
            </a:pP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искусственный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 представляет собой перспективную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технологию, позволяющую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облегчить жизнь людей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marL="68580" indent="0">
              <a:buNone/>
            </a:pP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необходимость в нахождении путей регламентации, так как искусственный интеллект является совершенно новой, ранее несуществующей областью жизни человека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marL="68580" indent="0">
              <a:buNone/>
            </a:pPr>
            <a:endParaRPr lang="ru-RU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" indent="0">
              <a:buNone/>
            </a:pP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надлежит на первоначальных этапах развития установить пути его регулирования в праве. </a:t>
            </a:r>
          </a:p>
          <a:p>
            <a:pPr marL="6858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5" y="2194322"/>
            <a:ext cx="188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6" y="3516458"/>
            <a:ext cx="188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5157192"/>
            <a:ext cx="1889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5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1476258205186298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4" y="801578"/>
            <a:ext cx="3685511" cy="207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мир\Desktop\1429803050_ya-robot-2004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50" y="2124688"/>
            <a:ext cx="387099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мир\Desktop\kak-nayti-46-zhurnalov-v-detroit-become-human-i-poluchit-nagradu-knizhnyy-cherv-48176-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9" y="4005064"/>
            <a:ext cx="3684131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71600" y="2874678"/>
            <a:ext cx="32735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«Двухсотлетний человек»</a:t>
            </a:r>
            <a:endParaRPr lang="ru-RU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4128513"/>
            <a:ext cx="2506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«Я, Робот»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184" y="5661248"/>
            <a:ext cx="35654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«Детройт: Стать человеком»</a:t>
            </a:r>
            <a:endParaRPr lang="ru-RU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79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имир\Desktop\Курсовая Уголовное право\для курсовой\7205A53A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8" y="3861048"/>
            <a:ext cx="2211808" cy="240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ладимир\Desktop\Курсовая Уголовное право\для курсовой\jmc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72" y="560372"/>
            <a:ext cx="2104281" cy="2546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0508"/>
            <a:ext cx="3300984" cy="146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ПОНЯТИЕ</a:t>
            </a:r>
            <a:endParaRPr lang="ru-RU" sz="5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716016" y="1628800"/>
            <a:ext cx="3300573" cy="151956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Искусственный </a:t>
            </a:r>
            <a:r>
              <a:rPr lang="ru-RU" sz="1800" b="1" i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</a:t>
            </a:r>
            <a:r>
              <a:rPr lang="ru-RU" b="1" i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научное направление, в рамках которого ставятся и решаются задачи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моделирования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 видов человеческой деятельности, которые традиционно считаются 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интеллектуальными.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Андреас Каплан </a:t>
            </a:r>
            <a:endParaRPr lang="ru-RU" sz="9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632751"/>
            <a:ext cx="27319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Дж.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Маккарти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844433"/>
            <a:ext cx="19034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 Каплан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1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Курсовая Уголовное право\для курсовой\1465824311_0_199_1999_1333_600x0_80_0_0_e5c60fb496ef55703fc5703e38359e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30389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имир\Desktop\Курсовая Уголовное право\для курсовой\_100106763_robot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240360" cy="1893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0420124"/>
              </p:ext>
            </p:extLst>
          </p:nvPr>
        </p:nvGraphicFramePr>
        <p:xfrm>
          <a:off x="1403648" y="440482"/>
          <a:ext cx="6624736" cy="536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222899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28" y="3561881"/>
            <a:ext cx="3312368" cy="2976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ладимир\Desktop\ksnn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6352"/>
            <a:ext cx="320281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7920880" cy="37444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6205"/>
            <a:ext cx="6118254" cy="142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4913" y="1766668"/>
            <a:ext cx="44722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Органы внутренних дел</a:t>
            </a:r>
            <a:endParaRPr lang="ru-RU" sz="2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Users\Владимир\Desktop\block_1488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3541860" cy="2362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6986" y="4865521"/>
            <a:ext cx="9813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Чикаго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0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Владимир\Desktop\4bb2f5685e7a6e4ac73f6a42827a186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5"/>
            <a:ext cx="3295354" cy="2066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Владимир\Desktop\7466b0935ef0922abf8ef756c5b8a47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7450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840760" cy="15856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 ИСКУССТВЕННОГО ИНТЕЛЛЕКТА В ПРАВЕ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42133101"/>
              </p:ext>
            </p:extLst>
          </p:nvPr>
        </p:nvGraphicFramePr>
        <p:xfrm>
          <a:off x="3744705" y="1297963"/>
          <a:ext cx="482453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00483445"/>
              </p:ext>
            </p:extLst>
          </p:nvPr>
        </p:nvGraphicFramePr>
        <p:xfrm>
          <a:off x="539552" y="3473624"/>
          <a:ext cx="511256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7360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Desktop\149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7349572" cy="4621196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ru-RU" sz="22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Спорные ситуации с точки зрения </a:t>
            </a:r>
            <a:r>
              <a:rPr lang="ru-RU" sz="2200" b="1" u="sng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парва</a:t>
            </a:r>
            <a:r>
              <a:rPr lang="ru-RU" sz="22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68580" indent="0">
              <a:buNone/>
            </a:pPr>
            <a:endParaRPr lang="ru-RU" sz="2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проблемы, определения </a:t>
            </a:r>
            <a:r>
              <a:rPr lang="ru-RU" sz="22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правосубъектности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marL="68580" indent="0">
              <a:buNone/>
            </a:pPr>
            <a:endParaRPr lang="ru-RU" sz="2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роблемы привлечения к уголовной и иной ответственности;</a:t>
            </a:r>
          </a:p>
          <a:p>
            <a:pPr marL="68580" indent="0">
              <a:buNone/>
            </a:pPr>
            <a:endParaRPr lang="ru-RU" sz="2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проблемы, связанные с количеством рабочих мест;</a:t>
            </a:r>
          </a:p>
          <a:p>
            <a:pPr marL="68580" indent="0">
              <a:buNone/>
            </a:pPr>
            <a:endParaRPr lang="ru-RU" sz="2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роблемы, возникающие при принятии решений «сильным» ИИ, обретшим разум, могущие привести к негативным последствиям. </a:t>
            </a:r>
            <a:endParaRPr lang="ru-RU" sz="2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858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245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81" y="3140968"/>
            <a:ext cx="38100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765425"/>
            <a:ext cx="778016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Важнейший принцип развития правового регулирования искусственного интеллекта </a:t>
            </a:r>
            <a:r>
              <a:rPr lang="ru-RU" sz="4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4400" b="1" i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400" b="1" i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ринцип предосторожности</a:t>
            </a:r>
            <a:endParaRPr lang="ru-RU" sz="4400" b="1" i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" y="1052736"/>
            <a:ext cx="329179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702" y="1628800"/>
            <a:ext cx="7457713" cy="4536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725844"/>
            <a:ext cx="676875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одходы </a:t>
            </a:r>
            <a:r>
              <a:rPr lang="ru-RU" sz="2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решению вопроса о реализации правового регулирования разработки и применения технологий искусственного интеллекта: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3" y="908720"/>
            <a:ext cx="19526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3803367"/>
              </p:ext>
            </p:extLst>
          </p:nvPr>
        </p:nvGraphicFramePr>
        <p:xfrm>
          <a:off x="971600" y="22955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7" y="2924944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6" y="4149080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4" y="5589240"/>
            <a:ext cx="249237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8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2464</TotalTime>
  <Words>522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2</vt:lpstr>
      <vt:lpstr>Остин</vt:lpstr>
      <vt:lpstr>ТЕМА: «Регулирование искусственного интеллекта в правовом аспекте»  </vt:lpstr>
      <vt:lpstr>Презентация PowerPoint</vt:lpstr>
      <vt:lpstr>ПОНЯТИЕ</vt:lpstr>
      <vt:lpstr>Презентация PowerPoint</vt:lpstr>
      <vt:lpstr>Презентация PowerPoint</vt:lpstr>
      <vt:lpstr>РЕГУЛИРОВАНИЕ ИСКУССТВЕННОГО ИНТЕЛЛЕКТА В ПРАВЕ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Международное регулирование искусственного интеллекта </vt:lpstr>
      <vt:lpstr>Опрос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Презентация </dc:title>
  <dc:creator>Владимир</dc:creator>
  <cp:lastModifiedBy>Windows User</cp:lastModifiedBy>
  <cp:revision>208</cp:revision>
  <dcterms:created xsi:type="dcterms:W3CDTF">2018-10-25T12:31:05Z</dcterms:created>
  <dcterms:modified xsi:type="dcterms:W3CDTF">2019-05-17T04:03:07Z</dcterms:modified>
</cp:coreProperties>
</file>