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68FA-C82C-47C0-85E0-50C86F1042C1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6EB-CB6D-4DF1-BBE8-991241F73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27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68FA-C82C-47C0-85E0-50C86F1042C1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6EB-CB6D-4DF1-BBE8-991241F73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66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68FA-C82C-47C0-85E0-50C86F1042C1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6EB-CB6D-4DF1-BBE8-991241F73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13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68FA-C82C-47C0-85E0-50C86F1042C1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6EB-CB6D-4DF1-BBE8-991241F73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85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68FA-C82C-47C0-85E0-50C86F1042C1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6EB-CB6D-4DF1-BBE8-991241F73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05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68FA-C82C-47C0-85E0-50C86F1042C1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6EB-CB6D-4DF1-BBE8-991241F73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62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68FA-C82C-47C0-85E0-50C86F1042C1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6EB-CB6D-4DF1-BBE8-991241F73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63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68FA-C82C-47C0-85E0-50C86F1042C1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6EB-CB6D-4DF1-BBE8-991241F73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09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68FA-C82C-47C0-85E0-50C86F1042C1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6EB-CB6D-4DF1-BBE8-991241F73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68FA-C82C-47C0-85E0-50C86F1042C1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6EB-CB6D-4DF1-BBE8-991241F73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9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68FA-C82C-47C0-85E0-50C86F1042C1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6EB-CB6D-4DF1-BBE8-991241F73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79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168FA-C82C-47C0-85E0-50C86F1042C1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0F6EB-CB6D-4DF1-BBE8-991241F73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05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978"/>
            <a:ext cx="2826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Шаранга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– мой любимый поселок и моя  Родина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7" t="10500" r="19640" b="17773"/>
          <a:stretch/>
        </p:blipFill>
        <p:spPr>
          <a:xfrm>
            <a:off x="117765" y="651309"/>
            <a:ext cx="2313708" cy="16069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" t="38066" r="44946" b="20618"/>
          <a:stretch/>
        </p:blipFill>
        <p:spPr>
          <a:xfrm>
            <a:off x="2944088" y="83272"/>
            <a:ext cx="1842025" cy="25564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45181" y="83272"/>
            <a:ext cx="19534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Посёлок расположен на реке </a:t>
            </a:r>
            <a:r>
              <a:rPr lang="ru-RU" sz="1600" b="1" dirty="0" err="1">
                <a:solidFill>
                  <a:srgbClr val="7030A0"/>
                </a:solidFill>
              </a:rPr>
              <a:t>Шаранга</a:t>
            </a:r>
            <a:r>
              <a:rPr lang="ru-RU" sz="1600" b="1" dirty="0">
                <a:solidFill>
                  <a:srgbClr val="7030A0"/>
                </a:solidFill>
              </a:rPr>
              <a:t> (левый приток реки Уста) в 55 км к югу от Шахуньи, в 185 км к северо-востоку от Нижнего Новгорода, в 100 км к северо-западу от Йошкар-Олы.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36" y="2879753"/>
            <a:ext cx="2930236" cy="17483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5864" y="2321186"/>
            <a:ext cx="3664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Площадь </a:t>
            </a:r>
            <a:r>
              <a:rPr lang="ru-RU" sz="1600" b="1" dirty="0" smtClean="0">
                <a:solidFill>
                  <a:srgbClr val="C00000"/>
                </a:solidFill>
              </a:rPr>
              <a:t>посёлка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1091 га.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</a:rPr>
              <a:t>Село получило своё название по реке (её название, вероятно, происходит от </a:t>
            </a:r>
            <a:r>
              <a:rPr lang="ru-RU" sz="1600" b="1" dirty="0" err="1">
                <a:solidFill>
                  <a:srgbClr val="C00000"/>
                </a:solidFill>
              </a:rPr>
              <a:t>мар</a:t>
            </a:r>
            <a:r>
              <a:rPr lang="ru-RU" sz="1600" b="1" dirty="0">
                <a:solidFill>
                  <a:srgbClr val="C00000"/>
                </a:solidFill>
              </a:rPr>
              <a:t>. </a:t>
            </a:r>
            <a:r>
              <a:rPr lang="ru-RU" sz="1600" b="1" dirty="0" err="1">
                <a:solidFill>
                  <a:srgbClr val="C00000"/>
                </a:solidFill>
              </a:rPr>
              <a:t>шаранге</a:t>
            </a:r>
            <a:r>
              <a:rPr lang="ru-RU" sz="1600" b="1" dirty="0">
                <a:solidFill>
                  <a:srgbClr val="C00000"/>
                </a:solidFill>
              </a:rPr>
              <a:t> — ветла)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6" t="11479" r="21456" b="27395"/>
          <a:stretch/>
        </p:blipFill>
        <p:spPr>
          <a:xfrm>
            <a:off x="38104" y="3601260"/>
            <a:ext cx="2829788" cy="15841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5" y="5267353"/>
            <a:ext cx="6101201" cy="153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98672" y="4006402"/>
            <a:ext cx="53738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	</a:t>
            </a:r>
            <a:r>
              <a:rPr lang="ru-RU" sz="1600" b="1" dirty="0" err="1" smtClean="0">
                <a:solidFill>
                  <a:srgbClr val="002060"/>
                </a:solidFill>
              </a:rPr>
              <a:t>Шарангу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называют «северной жемчужиной» за красоту, чистоту улиц и зданий. </a:t>
            </a:r>
            <a:r>
              <a:rPr lang="ru-RU" sz="1600" b="1" dirty="0" err="1">
                <a:solidFill>
                  <a:srgbClr val="002060"/>
                </a:solidFill>
              </a:rPr>
              <a:t>Шаранга</a:t>
            </a:r>
            <a:r>
              <a:rPr lang="ru-RU" sz="1600" b="1" dirty="0">
                <a:solidFill>
                  <a:srgbClr val="002060"/>
                </a:solidFill>
              </a:rPr>
              <a:t> занимала 5 лет подряд (2007, 2008, 2009, 2010, 2011), 1 место в областном конкурсе «Самый благоустроенный населённый пункт Нижегородской области». В 2011 году </a:t>
            </a:r>
            <a:r>
              <a:rPr lang="ru-RU" sz="1600" b="1" dirty="0" err="1">
                <a:solidFill>
                  <a:srgbClr val="002060"/>
                </a:solidFill>
              </a:rPr>
              <a:t>р.п</a:t>
            </a:r>
            <a:r>
              <a:rPr lang="ru-RU" sz="1600" b="1" dirty="0">
                <a:solidFill>
                  <a:srgbClr val="002060"/>
                </a:solidFill>
              </a:rPr>
              <a:t>. </a:t>
            </a:r>
            <a:r>
              <a:rPr lang="ru-RU" sz="1600" b="1" dirty="0" err="1">
                <a:solidFill>
                  <a:srgbClr val="002060"/>
                </a:solidFill>
              </a:rPr>
              <a:t>Шаранга</a:t>
            </a:r>
            <a:r>
              <a:rPr lang="ru-RU" sz="1600" b="1" dirty="0">
                <a:solidFill>
                  <a:srgbClr val="002060"/>
                </a:solidFill>
              </a:rPr>
              <a:t> занял второе место во Всероссийском конкурсе на звание «Самое благоустроенное городское (сельское) поселение России». В 2012 году </a:t>
            </a:r>
            <a:r>
              <a:rPr lang="ru-RU" sz="1600" b="1" dirty="0" err="1">
                <a:solidFill>
                  <a:srgbClr val="002060"/>
                </a:solidFill>
              </a:rPr>
              <a:t>р.п</a:t>
            </a:r>
            <a:r>
              <a:rPr lang="ru-RU" sz="1600" b="1" dirty="0">
                <a:solidFill>
                  <a:srgbClr val="002060"/>
                </a:solidFill>
              </a:rPr>
              <a:t>. </a:t>
            </a:r>
            <a:r>
              <a:rPr lang="ru-RU" sz="1600" b="1" dirty="0" err="1">
                <a:solidFill>
                  <a:srgbClr val="002060"/>
                </a:solidFill>
              </a:rPr>
              <a:t>Шаранга</a:t>
            </a:r>
            <a:r>
              <a:rPr lang="ru-RU" sz="1600" b="1" dirty="0">
                <a:solidFill>
                  <a:srgbClr val="002060"/>
                </a:solidFill>
              </a:rPr>
              <a:t> занял 3 место во Всероссийском конкурсе на звание «Самое благоустроенное городское (сельское) поселение России».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938" y="3947441"/>
            <a:ext cx="1877291" cy="18772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25859" r="4546" b="4040"/>
          <a:stretch/>
        </p:blipFill>
        <p:spPr>
          <a:xfrm>
            <a:off x="6635696" y="77898"/>
            <a:ext cx="2284862" cy="14057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 t="7883" r="1169" b="7630"/>
          <a:stretch/>
        </p:blipFill>
        <p:spPr>
          <a:xfrm>
            <a:off x="7543801" y="1561553"/>
            <a:ext cx="1911927" cy="13438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3"/>
          <a:stretch/>
        </p:blipFill>
        <p:spPr>
          <a:xfrm>
            <a:off x="9452320" y="2659892"/>
            <a:ext cx="2583816" cy="12875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" t="9429" r="1262"/>
          <a:stretch/>
        </p:blipFill>
        <p:spPr>
          <a:xfrm>
            <a:off x="9675418" y="1200356"/>
            <a:ext cx="2137619" cy="132487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" t="3333" r="13637"/>
          <a:stretch/>
        </p:blipFill>
        <p:spPr>
          <a:xfrm>
            <a:off x="6824881" y="2544423"/>
            <a:ext cx="1746970" cy="15254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15758" r="4849"/>
          <a:stretch/>
        </p:blipFill>
        <p:spPr>
          <a:xfrm>
            <a:off x="9059429" y="198015"/>
            <a:ext cx="1828261" cy="128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21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632" y="149346"/>
            <a:ext cx="2316681" cy="1603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050" y="86089"/>
            <a:ext cx="1841152" cy="2554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2711" y="85851"/>
            <a:ext cx="2828789" cy="1585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6758" y="1865480"/>
            <a:ext cx="3151905" cy="1749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0189" y="3696969"/>
            <a:ext cx="6102625" cy="1542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0468" y="5367418"/>
            <a:ext cx="2280102" cy="1402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558" y="5422286"/>
            <a:ext cx="1908213" cy="1347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8983" y="5449702"/>
            <a:ext cx="2139881" cy="1333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02670" y="5422285"/>
            <a:ext cx="2578832" cy="1347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65308" y="5367418"/>
            <a:ext cx="1743607" cy="1430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0437" y="3696969"/>
            <a:ext cx="1484673" cy="1425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7327313" y="149346"/>
            <a:ext cx="1845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Sharanga</a:t>
            </a:r>
            <a:r>
              <a:rPr lang="en-US" sz="1600" b="1" dirty="0">
                <a:solidFill>
                  <a:srgbClr val="FF0000"/>
                </a:solidFill>
              </a:rPr>
              <a:t> - my favorite village and my small homeland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36202" y="1705395"/>
            <a:ext cx="25700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7030A0"/>
                </a:solidFill>
              </a:rPr>
              <a:t>The village is located on the river </a:t>
            </a:r>
            <a:r>
              <a:rPr lang="en-US" sz="1600" b="1" dirty="0" err="1">
                <a:solidFill>
                  <a:srgbClr val="7030A0"/>
                </a:solidFill>
              </a:rPr>
              <a:t>Sharanga</a:t>
            </a:r>
            <a:r>
              <a:rPr lang="en-US" sz="1600" b="1" dirty="0">
                <a:solidFill>
                  <a:srgbClr val="7030A0"/>
                </a:solidFill>
              </a:rPr>
              <a:t> (left tributary of the river </a:t>
            </a:r>
            <a:r>
              <a:rPr lang="en-US" sz="1600" b="1" dirty="0" err="1">
                <a:solidFill>
                  <a:srgbClr val="7030A0"/>
                </a:solidFill>
              </a:rPr>
              <a:t>Usta</a:t>
            </a:r>
            <a:r>
              <a:rPr lang="en-US" sz="1600" b="1" dirty="0">
                <a:solidFill>
                  <a:srgbClr val="7030A0"/>
                </a:solidFill>
              </a:rPr>
              <a:t>) 55 km South of </a:t>
            </a:r>
            <a:r>
              <a:rPr lang="en-US" sz="1600" b="1" dirty="0" err="1">
                <a:solidFill>
                  <a:srgbClr val="7030A0"/>
                </a:solidFill>
              </a:rPr>
              <a:t>Shakhunya</a:t>
            </a:r>
            <a:r>
              <a:rPr lang="en-US" sz="1600" b="1" dirty="0">
                <a:solidFill>
                  <a:srgbClr val="7030A0"/>
                </a:solidFill>
              </a:rPr>
              <a:t>, 185 km North-East of Nizhny Novgorod, 100 km North-West of Yoshkar-Ola.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06259" y="980343"/>
            <a:ext cx="1796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00B050"/>
                </a:solidFill>
              </a:rPr>
              <a:t>The area of the village is 1091 hectares.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7046" y="1163206"/>
            <a:ext cx="21278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FFFF00"/>
                </a:solidFill>
              </a:rPr>
              <a:t>The village got its name from the river (its name probably comes from Mar. the city — willow)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6759" y="2557427"/>
            <a:ext cx="44182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FF0066"/>
                </a:solidFill>
              </a:rPr>
              <a:t>Sharanga</a:t>
            </a:r>
            <a:r>
              <a:rPr lang="en-US" sz="1600" b="1" dirty="0">
                <a:solidFill>
                  <a:srgbClr val="FF0066"/>
                </a:solidFill>
              </a:rPr>
              <a:t> is called the "Northern pearl" for the beauty, purity of streets and buildings. </a:t>
            </a:r>
            <a:r>
              <a:rPr lang="en-US" sz="1600" b="1" dirty="0" err="1">
                <a:solidFill>
                  <a:srgbClr val="FF0066"/>
                </a:solidFill>
              </a:rPr>
              <a:t>Sharanga</a:t>
            </a:r>
            <a:r>
              <a:rPr lang="en-US" sz="1600" b="1" dirty="0">
                <a:solidFill>
                  <a:srgbClr val="FF0066"/>
                </a:solidFill>
              </a:rPr>
              <a:t> took 5 years in a row (2007, 2008, 2009, 2010, 2011), 1 place in the regional competition "the Most comfortable town of Nizhny Novgorod region." In 2011 R. p. </a:t>
            </a:r>
            <a:r>
              <a:rPr lang="en-US" sz="1600" b="1" dirty="0" err="1">
                <a:solidFill>
                  <a:srgbClr val="FF0066"/>
                </a:solidFill>
              </a:rPr>
              <a:t>Sharanga</a:t>
            </a:r>
            <a:r>
              <a:rPr lang="en-US" sz="1600" b="1" dirty="0">
                <a:solidFill>
                  <a:srgbClr val="FF0066"/>
                </a:solidFill>
              </a:rPr>
              <a:t> took the second place in the all-Russian competition for the title "the Most comfortable urban (rural) settlement of Russia". In 2012 R. p. </a:t>
            </a:r>
            <a:r>
              <a:rPr lang="en-US" sz="1600" b="1" dirty="0" err="1">
                <a:solidFill>
                  <a:srgbClr val="FF0066"/>
                </a:solidFill>
              </a:rPr>
              <a:t>Sharanga</a:t>
            </a:r>
            <a:r>
              <a:rPr lang="en-US" sz="1600" b="1" dirty="0">
                <a:solidFill>
                  <a:srgbClr val="FF0066"/>
                </a:solidFill>
              </a:rPr>
              <a:t> took the 3rd place in the all-Russian competition for the title "the Most comfortable urban (rural) settlement of Russia".</a:t>
            </a:r>
            <a:endParaRPr lang="ru-RU" sz="16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357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256</Words>
  <Application>Microsoft Office PowerPoint</Application>
  <PresentationFormat>Широкоэкранный</PresentationFormat>
  <Paragraphs>11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9</cp:revision>
  <dcterms:created xsi:type="dcterms:W3CDTF">2019-05-04T19:11:46Z</dcterms:created>
  <dcterms:modified xsi:type="dcterms:W3CDTF">2019-05-05T19:17:09Z</dcterms:modified>
</cp:coreProperties>
</file>