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800000"/>
    <a:srgbClr val="FFCCFF"/>
    <a:srgbClr val="CCCC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43" autoAdjust="0"/>
    <p:restoredTop sz="94652" autoAdjust="0"/>
  </p:normalViewPr>
  <p:slideViewPr>
    <p:cSldViewPr>
      <p:cViewPr varScale="1">
        <p:scale>
          <a:sx n="74" d="100"/>
          <a:sy n="74" d="100"/>
        </p:scale>
        <p:origin x="-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E3BDB-411E-4261-8806-00DA82D95C3C}" type="doc">
      <dgm:prSet loTypeId="urn:microsoft.com/office/officeart/2005/8/layout/chevron2" loCatId="list" qsTypeId="urn:microsoft.com/office/officeart/2005/8/quickstyle/simple5" qsCatId="simple" csTypeId="urn:microsoft.com/office/officeart/2005/8/colors/colorful5" csCatId="colorful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ru-RU"/>
        </a:p>
      </dgm:t>
    </dgm:pt>
    <dgm:pt modelId="{E954ADA8-6369-441D-A17F-EE980EA6CD10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1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19A14315-803D-4941-9CED-A62F5FE7E698}" type="parTrans" cxnId="{F8D14222-601F-45A2-85D6-DEE2F7C2C267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6D64F80-47A0-440E-8845-83AE93724749}" type="sibTrans" cxnId="{F8D14222-601F-45A2-85D6-DEE2F7C2C267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5136B306-1066-4F27-BB1A-0729955B76D1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Историческое сознание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5BF1F3ED-A388-42C1-B02B-30AD99DC1F69}" type="parTrans" cxnId="{F4D6E35E-3707-4E6B-AC2D-9056AF04EA81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374F9209-81E5-441C-A316-8F5AE7118E32}" type="sibTrans" cxnId="{F4D6E35E-3707-4E6B-AC2D-9056AF04EA81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A7993232-8543-4018-85D8-D653C23E18C4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2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F98E4AE-D9C9-4091-B662-F80D96AC9F12}" type="parTrans" cxnId="{F7E596E4-6FB3-443F-ABB8-233C3BA38DB2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AA94649C-38A4-4197-8910-93F4A77A30E8}" type="sibTrans" cxnId="{F7E596E4-6FB3-443F-ABB8-233C3BA38DB2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487E0EE6-A277-4760-89C5-40461166FDC2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Географическое сознание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7F29BACC-4928-4411-B524-0AFE59C2E89B}" type="parTrans" cxnId="{97ED43CB-4C51-4CBA-A2FD-7086588BCE90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625F5800-DBAD-4BE1-A973-907E5E3EA21D}" type="sibTrans" cxnId="{97ED43CB-4C51-4CBA-A2FD-7086588BCE90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3BFE3868-7A4F-4D55-A16B-6654D2E25B86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3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541B85E9-9E66-42E7-998B-70BEEB29AD66}" type="parTrans" cxnId="{D2CA3F4E-159B-4A2D-8484-62F8559EA87D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77C31E63-8446-4764-8E90-2BBA2889DBE5}" type="sibTrans" cxnId="{D2CA3F4E-159B-4A2D-8484-62F8559EA87D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43BC300F-3570-4E08-BE4B-211B2ECBBD0A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Религиозное сознание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E1EDC3A1-F269-48D3-A86C-B2088899C7A0}" type="parTrans" cxnId="{024BA30D-82EA-43B5-8E62-B3D5FB6B15F8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84EA9D4A-E5DC-45D7-9E8D-38BBDD9CE030}" type="sibTrans" cxnId="{024BA30D-82EA-43B5-8E62-B3D5FB6B15F8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6146DA7B-5905-4C97-94E3-5AB138D2EF90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4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D67AF408-E515-4C1D-87E6-CD37BFFE5F89}" type="parTrans" cxnId="{CC6D259E-B108-4A60-8892-2D2C6AEE8CC3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58474D43-D539-4D7A-8792-6D29E1C748F2}" type="sibTrans" cxnId="{CC6D259E-B108-4A60-8892-2D2C6AEE8CC3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58C4E7E4-6229-4D2A-99CD-0A5B000D81FA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Лингвистическое сознание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02D75663-3C87-4707-9768-7D901C094694}" type="parTrans" cxnId="{929E4C63-BD0B-46B1-8A08-B94749262DE6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ED35501-C987-4DC5-B32F-2E9298943DE8}" type="sibTrans" cxnId="{929E4C63-BD0B-46B1-8A08-B94749262DE6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2F376252-B49E-4805-ABEE-24D0D440A0E7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5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1681CCC8-267C-43C0-A85A-98F5646F93B7}" type="parTrans" cxnId="{3EAA8CCF-6EF3-48C9-89DA-9201E4DD08DF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384D295-01F5-49BC-BC2A-F6E3B9A5CBCC}" type="sibTrans" cxnId="{3EAA8CCF-6EF3-48C9-89DA-9201E4DD08DF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2F4AAA5-EE1A-490E-BE45-2DBAD7725C24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Правовое сознание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C10EA4E7-7505-4046-9C4B-563312D4414B}" type="parTrans" cxnId="{8720132C-34C9-4A30-878C-3C61FA42ACA5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A5444195-F443-4C29-B76F-948B8659C6F5}" type="sibTrans" cxnId="{8720132C-34C9-4A30-878C-3C61FA42ACA5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C1284967-02CE-4388-95C2-079C2C35368C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6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6315F69-D5CF-4FEB-99D0-ACB63313460C}" type="parTrans" cxnId="{653CC18C-54AA-40F5-874D-8B2CE22759C4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328F0723-C936-4174-A49F-E2131A95BB7D}" type="sibTrans" cxnId="{653CC18C-54AA-40F5-874D-8B2CE22759C4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AFF5D1BD-781A-4206-968A-ADC5D19DDB17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Художественно-эстетическое сознание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E269BE89-0F9F-4CC6-94B8-88B1CE845690}" type="parTrans" cxnId="{A40CB01E-4545-48EA-BD22-F12E6FC18408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D535B820-38EB-4CFB-B268-E43EB81B2C31}" type="sibTrans" cxnId="{A40CB01E-4545-48EA-BD22-F12E6FC18408}">
      <dgm:prSet/>
      <dgm:spPr/>
      <dgm:t>
        <a:bodyPr/>
        <a:lstStyle/>
        <a:p>
          <a:endParaRPr lang="ru-RU" b="1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763C77E5-7EDE-4F81-9C70-FF3AC3CAFEBE}" type="pres">
      <dgm:prSet presAssocID="{45CE3BDB-411E-4261-8806-00DA82D95C3C}" presName="linearFlow" presStyleCnt="0">
        <dgm:presLayoutVars>
          <dgm:dir/>
          <dgm:animLvl val="lvl"/>
          <dgm:resizeHandles val="exact"/>
        </dgm:presLayoutVars>
      </dgm:prSet>
      <dgm:spPr/>
    </dgm:pt>
    <dgm:pt modelId="{1DEE16F0-0542-46C7-A185-99D5BCF4481B}" type="pres">
      <dgm:prSet presAssocID="{E954ADA8-6369-441D-A17F-EE980EA6CD10}" presName="composit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803304F-92AE-48F8-9BC8-09D92376E53A}" type="pres">
      <dgm:prSet presAssocID="{E954ADA8-6369-441D-A17F-EE980EA6CD10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3237C294-D5D3-4A5A-8E73-1DAFE040DE57}" type="pres">
      <dgm:prSet presAssocID="{E954ADA8-6369-441D-A17F-EE980EA6CD10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A6238-8088-4892-9FF8-040AB59F78B3}" type="pres">
      <dgm:prSet presAssocID="{F6D64F80-47A0-440E-8845-83AE93724749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75165C86-8CC1-4095-8B31-AD86715C47CD}" type="pres">
      <dgm:prSet presAssocID="{A7993232-8543-4018-85D8-D653C23E18C4}" presName="composit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E1522B1-728A-4C1C-A0B8-8B905EEF2D55}" type="pres">
      <dgm:prSet presAssocID="{A7993232-8543-4018-85D8-D653C23E18C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88511431-ED22-4BE1-865B-FC9CC19085EF}" type="pres">
      <dgm:prSet presAssocID="{A7993232-8543-4018-85D8-D653C23E18C4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D870F-7DAC-4AE1-844C-C3AF2905CA19}" type="pres">
      <dgm:prSet presAssocID="{AA94649C-38A4-4197-8910-93F4A77A30E8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D2AF2D5D-DB02-47CE-9C45-6D939197F69F}" type="pres">
      <dgm:prSet presAssocID="{3BFE3868-7A4F-4D55-A16B-6654D2E25B86}" presName="composit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37734183-4C95-4A77-A04F-5FA6B70705E6}" type="pres">
      <dgm:prSet presAssocID="{3BFE3868-7A4F-4D55-A16B-6654D2E25B86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4B3BCF28-8060-4357-B284-106EC9EA95D8}" type="pres">
      <dgm:prSet presAssocID="{3BFE3868-7A4F-4D55-A16B-6654D2E25B86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A613-6110-4C08-969F-FF719E179EBB}" type="pres">
      <dgm:prSet presAssocID="{77C31E63-8446-4764-8E90-2BBA2889DBE5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0822F304-F8B5-48D8-8AE7-18D05C20282F}" type="pres">
      <dgm:prSet presAssocID="{6146DA7B-5905-4C97-94E3-5AB138D2EF90}" presName="composit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8679D4AC-241C-499A-BDF5-5889642554CB}" type="pres">
      <dgm:prSet presAssocID="{6146DA7B-5905-4C97-94E3-5AB138D2EF90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B9F7E29E-35FB-476F-B1C6-84ED76E51BE4}" type="pres">
      <dgm:prSet presAssocID="{6146DA7B-5905-4C97-94E3-5AB138D2EF90}" presName="descendantText" presStyleLbl="alignAcc1" presStyleIdx="3" presStyleCnt="6">
        <dgm:presLayoutVars>
          <dgm:bulletEnabled val="1"/>
        </dgm:presLayoutVars>
      </dgm:prSet>
      <dgm:spPr/>
    </dgm:pt>
    <dgm:pt modelId="{F8A15687-1748-40FB-BD26-A73DE435AF5F}" type="pres">
      <dgm:prSet presAssocID="{58474D43-D539-4D7A-8792-6D29E1C748F2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97A47643-0F43-4541-A384-21255824BF38}" type="pres">
      <dgm:prSet presAssocID="{2F376252-B49E-4805-ABEE-24D0D440A0E7}" presName="composit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6FFCE8FF-A873-48F4-9ED5-86C085201A33}" type="pres">
      <dgm:prSet presAssocID="{2F376252-B49E-4805-ABEE-24D0D440A0E7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6F2DBD01-3AB8-4C33-8B21-9645EF7037F6}" type="pres">
      <dgm:prSet presAssocID="{2F376252-B49E-4805-ABEE-24D0D440A0E7}" presName="descendantText" presStyleLbl="alignAcc1" presStyleIdx="4" presStyleCnt="6">
        <dgm:presLayoutVars>
          <dgm:bulletEnabled val="1"/>
        </dgm:presLayoutVars>
      </dgm:prSet>
      <dgm:spPr/>
    </dgm:pt>
    <dgm:pt modelId="{6DA69FF4-A3A8-4CA8-B7CE-C5B3B0365F40}" type="pres">
      <dgm:prSet presAssocID="{F384D295-01F5-49BC-BC2A-F6E3B9A5CBCC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F3E8AB3F-B55D-4C55-9EDE-FEBDC54BF847}" type="pres">
      <dgm:prSet presAssocID="{C1284967-02CE-4388-95C2-079C2C35368C}" presName="composit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94CC715A-C4BB-46BF-9693-A1009ACE294F}" type="pres">
      <dgm:prSet presAssocID="{C1284967-02CE-4388-95C2-079C2C35368C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35851748-1C27-4417-B34E-B9C1F575206E}" type="pres">
      <dgm:prSet presAssocID="{C1284967-02CE-4388-95C2-079C2C35368C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FC0E03D9-99DE-4D64-9BF7-E762CC9636C5}" type="presOf" srcId="{C1284967-02CE-4388-95C2-079C2C35368C}" destId="{94CC715A-C4BB-46BF-9693-A1009ACE294F}" srcOrd="0" destOrd="0" presId="urn:microsoft.com/office/officeart/2005/8/layout/chevron2"/>
    <dgm:cxn modelId="{F7E596E4-6FB3-443F-ABB8-233C3BA38DB2}" srcId="{45CE3BDB-411E-4261-8806-00DA82D95C3C}" destId="{A7993232-8543-4018-85D8-D653C23E18C4}" srcOrd="1" destOrd="0" parTransId="{FF98E4AE-D9C9-4091-B662-F80D96AC9F12}" sibTransId="{AA94649C-38A4-4197-8910-93F4A77A30E8}"/>
    <dgm:cxn modelId="{D2CA3F4E-159B-4A2D-8484-62F8559EA87D}" srcId="{45CE3BDB-411E-4261-8806-00DA82D95C3C}" destId="{3BFE3868-7A4F-4D55-A16B-6654D2E25B86}" srcOrd="2" destOrd="0" parTransId="{541B85E9-9E66-42E7-998B-70BEEB29AD66}" sibTransId="{77C31E63-8446-4764-8E90-2BBA2889DBE5}"/>
    <dgm:cxn modelId="{CC6D259E-B108-4A60-8892-2D2C6AEE8CC3}" srcId="{45CE3BDB-411E-4261-8806-00DA82D95C3C}" destId="{6146DA7B-5905-4C97-94E3-5AB138D2EF90}" srcOrd="3" destOrd="0" parTransId="{D67AF408-E515-4C1D-87E6-CD37BFFE5F89}" sibTransId="{58474D43-D539-4D7A-8792-6D29E1C748F2}"/>
    <dgm:cxn modelId="{C06A4031-310F-47C6-8DAB-01C22D8303BF}" type="presOf" srcId="{487E0EE6-A277-4760-89C5-40461166FDC2}" destId="{88511431-ED22-4BE1-865B-FC9CC19085EF}" srcOrd="0" destOrd="0" presId="urn:microsoft.com/office/officeart/2005/8/layout/chevron2"/>
    <dgm:cxn modelId="{8720132C-34C9-4A30-878C-3C61FA42ACA5}" srcId="{2F376252-B49E-4805-ABEE-24D0D440A0E7}" destId="{F2F4AAA5-EE1A-490E-BE45-2DBAD7725C24}" srcOrd="0" destOrd="0" parTransId="{C10EA4E7-7505-4046-9C4B-563312D4414B}" sibTransId="{A5444195-F443-4C29-B76F-948B8659C6F5}"/>
    <dgm:cxn modelId="{97ED43CB-4C51-4CBA-A2FD-7086588BCE90}" srcId="{A7993232-8543-4018-85D8-D653C23E18C4}" destId="{487E0EE6-A277-4760-89C5-40461166FDC2}" srcOrd="0" destOrd="0" parTransId="{7F29BACC-4928-4411-B524-0AFE59C2E89B}" sibTransId="{625F5800-DBAD-4BE1-A973-907E5E3EA21D}"/>
    <dgm:cxn modelId="{38A860B6-D4D8-4747-B7B5-C5793048E31A}" type="presOf" srcId="{F2F4AAA5-EE1A-490E-BE45-2DBAD7725C24}" destId="{6F2DBD01-3AB8-4C33-8B21-9645EF7037F6}" srcOrd="0" destOrd="0" presId="urn:microsoft.com/office/officeart/2005/8/layout/chevron2"/>
    <dgm:cxn modelId="{653CC18C-54AA-40F5-874D-8B2CE22759C4}" srcId="{45CE3BDB-411E-4261-8806-00DA82D95C3C}" destId="{C1284967-02CE-4388-95C2-079C2C35368C}" srcOrd="5" destOrd="0" parTransId="{F6315F69-D5CF-4FEB-99D0-ACB63313460C}" sibTransId="{328F0723-C936-4174-A49F-E2131A95BB7D}"/>
    <dgm:cxn modelId="{1BCB76E8-28DB-413C-860E-B808FB984E5E}" type="presOf" srcId="{E954ADA8-6369-441D-A17F-EE980EA6CD10}" destId="{4803304F-92AE-48F8-9BC8-09D92376E53A}" srcOrd="0" destOrd="0" presId="urn:microsoft.com/office/officeart/2005/8/layout/chevron2"/>
    <dgm:cxn modelId="{10E4C0B1-02D9-47BD-826D-564F81696103}" type="presOf" srcId="{2F376252-B49E-4805-ABEE-24D0D440A0E7}" destId="{6FFCE8FF-A873-48F4-9ED5-86C085201A33}" srcOrd="0" destOrd="0" presId="urn:microsoft.com/office/officeart/2005/8/layout/chevron2"/>
    <dgm:cxn modelId="{E2B6A809-5B75-489E-B498-A54466850E71}" type="presOf" srcId="{45CE3BDB-411E-4261-8806-00DA82D95C3C}" destId="{763C77E5-7EDE-4F81-9C70-FF3AC3CAFEBE}" srcOrd="0" destOrd="0" presId="urn:microsoft.com/office/officeart/2005/8/layout/chevron2"/>
    <dgm:cxn modelId="{12552C22-A691-4255-91CC-EB5DC42D49E2}" type="presOf" srcId="{6146DA7B-5905-4C97-94E3-5AB138D2EF90}" destId="{8679D4AC-241C-499A-BDF5-5889642554CB}" srcOrd="0" destOrd="0" presId="urn:microsoft.com/office/officeart/2005/8/layout/chevron2"/>
    <dgm:cxn modelId="{3EAA8CCF-6EF3-48C9-89DA-9201E4DD08DF}" srcId="{45CE3BDB-411E-4261-8806-00DA82D95C3C}" destId="{2F376252-B49E-4805-ABEE-24D0D440A0E7}" srcOrd="4" destOrd="0" parTransId="{1681CCC8-267C-43C0-A85A-98F5646F93B7}" sibTransId="{F384D295-01F5-49BC-BC2A-F6E3B9A5CBCC}"/>
    <dgm:cxn modelId="{A1294BDB-1F97-40B8-B445-7D931248548C}" type="presOf" srcId="{A7993232-8543-4018-85D8-D653C23E18C4}" destId="{4E1522B1-728A-4C1C-A0B8-8B905EEF2D55}" srcOrd="0" destOrd="0" presId="urn:microsoft.com/office/officeart/2005/8/layout/chevron2"/>
    <dgm:cxn modelId="{F4D6E35E-3707-4E6B-AC2D-9056AF04EA81}" srcId="{E954ADA8-6369-441D-A17F-EE980EA6CD10}" destId="{5136B306-1066-4F27-BB1A-0729955B76D1}" srcOrd="0" destOrd="0" parTransId="{5BF1F3ED-A388-42C1-B02B-30AD99DC1F69}" sibTransId="{374F9209-81E5-441C-A316-8F5AE7118E32}"/>
    <dgm:cxn modelId="{929E4C63-BD0B-46B1-8A08-B94749262DE6}" srcId="{6146DA7B-5905-4C97-94E3-5AB138D2EF90}" destId="{58C4E7E4-6229-4D2A-99CD-0A5B000D81FA}" srcOrd="0" destOrd="0" parTransId="{02D75663-3C87-4707-9768-7D901C094694}" sibTransId="{FED35501-C987-4DC5-B32F-2E9298943DE8}"/>
    <dgm:cxn modelId="{F8D14222-601F-45A2-85D6-DEE2F7C2C267}" srcId="{45CE3BDB-411E-4261-8806-00DA82D95C3C}" destId="{E954ADA8-6369-441D-A17F-EE980EA6CD10}" srcOrd="0" destOrd="0" parTransId="{19A14315-803D-4941-9CED-A62F5FE7E698}" sibTransId="{F6D64F80-47A0-440E-8845-83AE93724749}"/>
    <dgm:cxn modelId="{B699CA69-4CE2-41A5-A14D-8265BF098B02}" type="presOf" srcId="{3BFE3868-7A4F-4D55-A16B-6654D2E25B86}" destId="{37734183-4C95-4A77-A04F-5FA6B70705E6}" srcOrd="0" destOrd="0" presId="urn:microsoft.com/office/officeart/2005/8/layout/chevron2"/>
    <dgm:cxn modelId="{34D4E8E0-78F3-4C24-8B67-A1180AC80E81}" type="presOf" srcId="{AFF5D1BD-781A-4206-968A-ADC5D19DDB17}" destId="{35851748-1C27-4417-B34E-B9C1F575206E}" srcOrd="0" destOrd="0" presId="urn:microsoft.com/office/officeart/2005/8/layout/chevron2"/>
    <dgm:cxn modelId="{A40CB01E-4545-48EA-BD22-F12E6FC18408}" srcId="{C1284967-02CE-4388-95C2-079C2C35368C}" destId="{AFF5D1BD-781A-4206-968A-ADC5D19DDB17}" srcOrd="0" destOrd="0" parTransId="{E269BE89-0F9F-4CC6-94B8-88B1CE845690}" sibTransId="{D535B820-38EB-4CFB-B268-E43EB81B2C31}"/>
    <dgm:cxn modelId="{17B4388A-4359-45B2-AED4-DC6A07890F03}" type="presOf" srcId="{43BC300F-3570-4E08-BE4B-211B2ECBBD0A}" destId="{4B3BCF28-8060-4357-B284-106EC9EA95D8}" srcOrd="0" destOrd="0" presId="urn:microsoft.com/office/officeart/2005/8/layout/chevron2"/>
    <dgm:cxn modelId="{D6C4AD13-12A5-497B-8552-47A95BC437B5}" type="presOf" srcId="{5136B306-1066-4F27-BB1A-0729955B76D1}" destId="{3237C294-D5D3-4A5A-8E73-1DAFE040DE57}" srcOrd="0" destOrd="0" presId="urn:microsoft.com/office/officeart/2005/8/layout/chevron2"/>
    <dgm:cxn modelId="{2829CA99-FAEE-4A87-9667-35ADBC9C1C58}" type="presOf" srcId="{58C4E7E4-6229-4D2A-99CD-0A5B000D81FA}" destId="{B9F7E29E-35FB-476F-B1C6-84ED76E51BE4}" srcOrd="0" destOrd="0" presId="urn:microsoft.com/office/officeart/2005/8/layout/chevron2"/>
    <dgm:cxn modelId="{024BA30D-82EA-43B5-8E62-B3D5FB6B15F8}" srcId="{3BFE3868-7A4F-4D55-A16B-6654D2E25B86}" destId="{43BC300F-3570-4E08-BE4B-211B2ECBBD0A}" srcOrd="0" destOrd="0" parTransId="{E1EDC3A1-F269-48D3-A86C-B2088899C7A0}" sibTransId="{84EA9D4A-E5DC-45D7-9E8D-38BBDD9CE030}"/>
    <dgm:cxn modelId="{70351708-58F0-4019-8FE9-FF7A7A10A0E5}" type="presParOf" srcId="{763C77E5-7EDE-4F81-9C70-FF3AC3CAFEBE}" destId="{1DEE16F0-0542-46C7-A185-99D5BCF4481B}" srcOrd="0" destOrd="0" presId="urn:microsoft.com/office/officeart/2005/8/layout/chevron2"/>
    <dgm:cxn modelId="{998F3FB4-5795-40B9-8F24-363D8D45D9C8}" type="presParOf" srcId="{1DEE16F0-0542-46C7-A185-99D5BCF4481B}" destId="{4803304F-92AE-48F8-9BC8-09D92376E53A}" srcOrd="0" destOrd="0" presId="urn:microsoft.com/office/officeart/2005/8/layout/chevron2"/>
    <dgm:cxn modelId="{E8061B34-6DF4-4309-8AC2-4350B2199B7C}" type="presParOf" srcId="{1DEE16F0-0542-46C7-A185-99D5BCF4481B}" destId="{3237C294-D5D3-4A5A-8E73-1DAFE040DE57}" srcOrd="1" destOrd="0" presId="urn:microsoft.com/office/officeart/2005/8/layout/chevron2"/>
    <dgm:cxn modelId="{7B2D49DB-E0B5-4370-8081-C6F13F4BE3A9}" type="presParOf" srcId="{763C77E5-7EDE-4F81-9C70-FF3AC3CAFEBE}" destId="{E77A6238-8088-4892-9FF8-040AB59F78B3}" srcOrd="1" destOrd="0" presId="urn:microsoft.com/office/officeart/2005/8/layout/chevron2"/>
    <dgm:cxn modelId="{CE6AE680-9D5B-475E-BAC3-FFBAF2D93749}" type="presParOf" srcId="{763C77E5-7EDE-4F81-9C70-FF3AC3CAFEBE}" destId="{75165C86-8CC1-4095-8B31-AD86715C47CD}" srcOrd="2" destOrd="0" presId="urn:microsoft.com/office/officeart/2005/8/layout/chevron2"/>
    <dgm:cxn modelId="{D91D90F7-8306-425E-930F-AE157B00965A}" type="presParOf" srcId="{75165C86-8CC1-4095-8B31-AD86715C47CD}" destId="{4E1522B1-728A-4C1C-A0B8-8B905EEF2D55}" srcOrd="0" destOrd="0" presId="urn:microsoft.com/office/officeart/2005/8/layout/chevron2"/>
    <dgm:cxn modelId="{5A10F03F-6438-467A-9311-066F758ABD4C}" type="presParOf" srcId="{75165C86-8CC1-4095-8B31-AD86715C47CD}" destId="{88511431-ED22-4BE1-865B-FC9CC19085EF}" srcOrd="1" destOrd="0" presId="urn:microsoft.com/office/officeart/2005/8/layout/chevron2"/>
    <dgm:cxn modelId="{57358F21-2644-4AD5-8CDC-F6FD245F800B}" type="presParOf" srcId="{763C77E5-7EDE-4F81-9C70-FF3AC3CAFEBE}" destId="{306D870F-7DAC-4AE1-844C-C3AF2905CA19}" srcOrd="3" destOrd="0" presId="urn:microsoft.com/office/officeart/2005/8/layout/chevron2"/>
    <dgm:cxn modelId="{8715DA43-4F67-411A-BCC3-0251BFE5AD48}" type="presParOf" srcId="{763C77E5-7EDE-4F81-9C70-FF3AC3CAFEBE}" destId="{D2AF2D5D-DB02-47CE-9C45-6D939197F69F}" srcOrd="4" destOrd="0" presId="urn:microsoft.com/office/officeart/2005/8/layout/chevron2"/>
    <dgm:cxn modelId="{E7C5CFB4-7573-4DD6-B864-627385B43AC0}" type="presParOf" srcId="{D2AF2D5D-DB02-47CE-9C45-6D939197F69F}" destId="{37734183-4C95-4A77-A04F-5FA6B70705E6}" srcOrd="0" destOrd="0" presId="urn:microsoft.com/office/officeart/2005/8/layout/chevron2"/>
    <dgm:cxn modelId="{8FD40A5E-AFC1-4F47-8F20-87B3C6D8D60C}" type="presParOf" srcId="{D2AF2D5D-DB02-47CE-9C45-6D939197F69F}" destId="{4B3BCF28-8060-4357-B284-106EC9EA95D8}" srcOrd="1" destOrd="0" presId="urn:microsoft.com/office/officeart/2005/8/layout/chevron2"/>
    <dgm:cxn modelId="{3C13EFA0-C364-4C32-A11A-4632ABB8B931}" type="presParOf" srcId="{763C77E5-7EDE-4F81-9C70-FF3AC3CAFEBE}" destId="{83DBA613-6110-4C08-969F-FF719E179EBB}" srcOrd="5" destOrd="0" presId="urn:microsoft.com/office/officeart/2005/8/layout/chevron2"/>
    <dgm:cxn modelId="{1C9E9133-5E5A-437D-AE91-FBF0A2447AE3}" type="presParOf" srcId="{763C77E5-7EDE-4F81-9C70-FF3AC3CAFEBE}" destId="{0822F304-F8B5-48D8-8AE7-18D05C20282F}" srcOrd="6" destOrd="0" presId="urn:microsoft.com/office/officeart/2005/8/layout/chevron2"/>
    <dgm:cxn modelId="{489F695E-ECDD-4D8F-8FCD-951C91934032}" type="presParOf" srcId="{0822F304-F8B5-48D8-8AE7-18D05C20282F}" destId="{8679D4AC-241C-499A-BDF5-5889642554CB}" srcOrd="0" destOrd="0" presId="urn:microsoft.com/office/officeart/2005/8/layout/chevron2"/>
    <dgm:cxn modelId="{7FED1A64-BD90-416E-BD69-1F04AE05D534}" type="presParOf" srcId="{0822F304-F8B5-48D8-8AE7-18D05C20282F}" destId="{B9F7E29E-35FB-476F-B1C6-84ED76E51BE4}" srcOrd="1" destOrd="0" presId="urn:microsoft.com/office/officeart/2005/8/layout/chevron2"/>
    <dgm:cxn modelId="{B14682B1-C6CB-4EE4-BCF8-D4923396522F}" type="presParOf" srcId="{763C77E5-7EDE-4F81-9C70-FF3AC3CAFEBE}" destId="{F8A15687-1748-40FB-BD26-A73DE435AF5F}" srcOrd="7" destOrd="0" presId="urn:microsoft.com/office/officeart/2005/8/layout/chevron2"/>
    <dgm:cxn modelId="{8F4801D9-51B4-459A-8AFB-FCAAAF8BF35F}" type="presParOf" srcId="{763C77E5-7EDE-4F81-9C70-FF3AC3CAFEBE}" destId="{97A47643-0F43-4541-A384-21255824BF38}" srcOrd="8" destOrd="0" presId="urn:microsoft.com/office/officeart/2005/8/layout/chevron2"/>
    <dgm:cxn modelId="{817C19EE-3379-4560-A501-34A62AD6294F}" type="presParOf" srcId="{97A47643-0F43-4541-A384-21255824BF38}" destId="{6FFCE8FF-A873-48F4-9ED5-86C085201A33}" srcOrd="0" destOrd="0" presId="urn:microsoft.com/office/officeart/2005/8/layout/chevron2"/>
    <dgm:cxn modelId="{061545E4-787C-435C-90EB-DBE5BCF4C72C}" type="presParOf" srcId="{97A47643-0F43-4541-A384-21255824BF38}" destId="{6F2DBD01-3AB8-4C33-8B21-9645EF7037F6}" srcOrd="1" destOrd="0" presId="urn:microsoft.com/office/officeart/2005/8/layout/chevron2"/>
    <dgm:cxn modelId="{C76B06D7-D21F-47B8-B4DB-FF9597414382}" type="presParOf" srcId="{763C77E5-7EDE-4F81-9C70-FF3AC3CAFEBE}" destId="{6DA69FF4-A3A8-4CA8-B7CE-C5B3B0365F40}" srcOrd="9" destOrd="0" presId="urn:microsoft.com/office/officeart/2005/8/layout/chevron2"/>
    <dgm:cxn modelId="{6C7CDDDC-1CE4-414C-9FC7-2C5DB4930AB1}" type="presParOf" srcId="{763C77E5-7EDE-4F81-9C70-FF3AC3CAFEBE}" destId="{F3E8AB3F-B55D-4C55-9EDE-FEBDC54BF847}" srcOrd="10" destOrd="0" presId="urn:microsoft.com/office/officeart/2005/8/layout/chevron2"/>
    <dgm:cxn modelId="{A52DCAD7-9AEE-4F4F-B88B-F332BFC62514}" type="presParOf" srcId="{F3E8AB3F-B55D-4C55-9EDE-FEBDC54BF847}" destId="{94CC715A-C4BB-46BF-9693-A1009ACE294F}" srcOrd="0" destOrd="0" presId="urn:microsoft.com/office/officeart/2005/8/layout/chevron2"/>
    <dgm:cxn modelId="{A13B3488-8C11-49B9-88C5-AC9C3D9ED8DE}" type="presParOf" srcId="{F3E8AB3F-B55D-4C55-9EDE-FEBDC54BF847}" destId="{35851748-1C27-4417-B34E-B9C1F57520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80661F-67EC-4B00-8239-FCF75624C44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D5ED3C-E266-424A-8FB1-319E6CEDDDDB}">
      <dgm:prSet phldrT="[Текст]"/>
      <dgm:spPr>
        <a:solidFill>
          <a:srgbClr val="C00000"/>
        </a:solidFill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Эмоциональное развитие</a:t>
          </a:r>
          <a:endParaRPr lang="ru-RU" b="1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EC76C2-2FD3-4B6F-A187-ACCD40B98F0A}" type="parTrans" cxnId="{AE1C9904-CD49-4DDA-B57C-D091B9F23260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70473E-3AB5-4640-8987-5ACE6C6AEEA1}" type="sibTrans" cxnId="{AE1C9904-CD49-4DDA-B57C-D091B9F23260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3535A6-5293-43B9-8DF0-5B240B7229ED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Воспитание эстетических, патриотических чувств</a:t>
          </a:r>
          <a:endParaRPr lang="ru-RU" b="1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BD7BD8-AE58-4A57-BD1A-B93B355F4C65}" type="parTrans" cxnId="{248FB365-C706-4180-8EBC-405B0876EEC5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E22A85-944D-4A25-8F04-79EB90977B57}" type="sibTrans" cxnId="{248FB365-C706-4180-8EBC-405B0876EEC5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82F702-1228-4EC2-A9AA-3AC87577D368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музыкальных способностей</a:t>
          </a:r>
          <a:endParaRPr lang="ru-RU" b="1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AFC327-5100-44FE-BAC2-4E71E6025E54}" type="parTrans" cxnId="{FCC8B79B-E3B9-4FD2-B4C3-36AFF26079DF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C9C693-845E-4799-898D-83BBB68E4D7E}" type="sibTrans" cxnId="{FCC8B79B-E3B9-4FD2-B4C3-36AFF26079DF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2F1879-6E14-4872-BC29-900C8CC230EB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духовной сферы</a:t>
          </a:r>
          <a:endParaRPr lang="ru-RU" b="1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AB30BC-68B2-4CE3-8781-453FB8E9535D}" type="parTrans" cxnId="{F83527B2-BB3F-4724-8D35-1537F71F7751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DE9BBE-A402-44C1-9631-10C82D4E33E7}" type="sibTrans" cxnId="{F83527B2-BB3F-4724-8D35-1537F71F7751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6B8249-FFD7-49C8-A418-8486DD2B7139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самостоятельности, физическое развитие</a:t>
          </a:r>
          <a:endParaRPr lang="ru-RU" b="1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CE60C6-FCF6-4567-98F1-89FBA29317FD}" type="parTrans" cxnId="{2EF16D85-4BD9-401F-B758-B87BF117C426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160625-ABD2-441C-A9A5-122DD81ECF96}" type="sibTrans" cxnId="{2EF16D85-4BD9-401F-B758-B87BF117C426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24693F-CD20-4D23-8664-0FE4E5CC9376}">
      <dgm:prSet/>
      <dgm:spPr/>
      <dgm:t>
        <a:bodyPr/>
        <a:lstStyle/>
        <a:p>
          <a:r>
            <a:rPr lang="ru-RU" b="1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творческой индивидуальности</a:t>
          </a:r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8559C0-412C-4535-9D3A-7FCFA19037C4}" type="parTrans" cxnId="{0551EEBC-4585-4B2B-B996-0C7959EBDF99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046C0D-DBA4-47E5-BE3D-5E47F92140CF}" type="sibTrans" cxnId="{0551EEBC-4585-4B2B-B996-0C7959EBDF99}">
      <dgm:prSet/>
      <dgm:spPr/>
      <dgm:t>
        <a:bodyPr/>
        <a:lstStyle/>
        <a:p>
          <a:endParaRPr lang="ru-RU" b="1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B1BABB-5092-45A5-A8D2-F709CF4F0D0F}" type="pres">
      <dgm:prSet presAssocID="{6C80661F-67EC-4B00-8239-FCF75624C442}" presName="diagram" presStyleCnt="0">
        <dgm:presLayoutVars>
          <dgm:dir/>
          <dgm:resizeHandles val="exact"/>
        </dgm:presLayoutVars>
      </dgm:prSet>
      <dgm:spPr/>
    </dgm:pt>
    <dgm:pt modelId="{AFC07360-973D-41B2-8B69-50E7969A5F42}" type="pres">
      <dgm:prSet presAssocID="{7DD5ED3C-E266-424A-8FB1-319E6CEDDDD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D4B0A-1408-40AF-AF5B-B8ED180B387F}" type="pres">
      <dgm:prSet presAssocID="{3070473E-3AB5-4640-8987-5ACE6C6AEEA1}" presName="sibTrans" presStyleCnt="0"/>
      <dgm:spPr/>
    </dgm:pt>
    <dgm:pt modelId="{9FB45634-47BD-4E77-A4CF-1F71644C8C72}" type="pres">
      <dgm:prSet presAssocID="{4224693F-CD20-4D23-8664-0FE4E5CC9376}" presName="node" presStyleLbl="node1" presStyleIdx="1" presStyleCnt="6">
        <dgm:presLayoutVars>
          <dgm:bulletEnabled val="1"/>
        </dgm:presLayoutVars>
      </dgm:prSet>
      <dgm:spPr/>
    </dgm:pt>
    <dgm:pt modelId="{CDE4319F-042B-4E8F-BA33-CFAE84D9FE08}" type="pres">
      <dgm:prSet presAssocID="{C0046C0D-DBA4-47E5-BE3D-5E47F92140CF}" presName="sibTrans" presStyleCnt="0"/>
      <dgm:spPr/>
    </dgm:pt>
    <dgm:pt modelId="{7BF5A290-1DA3-4AA8-8AED-87A882915386}" type="pres">
      <dgm:prSet presAssocID="{A03535A6-5293-43B9-8DF0-5B240B7229E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2F49C0-BAE8-4239-853F-2F86B472E655}" type="pres">
      <dgm:prSet presAssocID="{43E22A85-944D-4A25-8F04-79EB90977B57}" presName="sibTrans" presStyleCnt="0"/>
      <dgm:spPr/>
    </dgm:pt>
    <dgm:pt modelId="{D7CEDBCB-EDFC-4A21-8966-3AD6EA9775DE}" type="pres">
      <dgm:prSet presAssocID="{BA82F702-1228-4EC2-A9AA-3AC87577D36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B886E-244B-49F2-8B7A-71BD59D52F3A}" type="pres">
      <dgm:prSet presAssocID="{0EC9C693-845E-4799-898D-83BBB68E4D7E}" presName="sibTrans" presStyleCnt="0"/>
      <dgm:spPr/>
    </dgm:pt>
    <dgm:pt modelId="{637BB83D-C048-4D1F-B4BB-F828CDC62580}" type="pres">
      <dgm:prSet presAssocID="{B12F1879-6E14-4872-BC29-900C8CC230E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0BAAB-AFA9-4453-9003-328DAB84FBB1}" type="pres">
      <dgm:prSet presAssocID="{75DE9BBE-A402-44C1-9631-10C82D4E33E7}" presName="sibTrans" presStyleCnt="0"/>
      <dgm:spPr/>
    </dgm:pt>
    <dgm:pt modelId="{25AE1BE7-48F9-467F-8501-878C7C637855}" type="pres">
      <dgm:prSet presAssocID="{426B8249-FFD7-49C8-A418-8486DD2B713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51EEBC-4585-4B2B-B996-0C7959EBDF99}" srcId="{6C80661F-67EC-4B00-8239-FCF75624C442}" destId="{4224693F-CD20-4D23-8664-0FE4E5CC9376}" srcOrd="1" destOrd="0" parTransId="{338559C0-412C-4535-9D3A-7FCFA19037C4}" sibTransId="{C0046C0D-DBA4-47E5-BE3D-5E47F92140CF}"/>
    <dgm:cxn modelId="{19E5889D-D5D3-4146-99E3-6A978BA90D25}" type="presOf" srcId="{4224693F-CD20-4D23-8664-0FE4E5CC9376}" destId="{9FB45634-47BD-4E77-A4CF-1F71644C8C72}" srcOrd="0" destOrd="0" presId="urn:microsoft.com/office/officeart/2005/8/layout/default"/>
    <dgm:cxn modelId="{5A855D85-B5CB-4826-8550-1E40F9F574CC}" type="presOf" srcId="{BA82F702-1228-4EC2-A9AA-3AC87577D368}" destId="{D7CEDBCB-EDFC-4A21-8966-3AD6EA9775DE}" srcOrd="0" destOrd="0" presId="urn:microsoft.com/office/officeart/2005/8/layout/default"/>
    <dgm:cxn modelId="{7E3D8393-9874-4237-A6ED-ADC1BA8349C5}" type="presOf" srcId="{A03535A6-5293-43B9-8DF0-5B240B7229ED}" destId="{7BF5A290-1DA3-4AA8-8AED-87A882915386}" srcOrd="0" destOrd="0" presId="urn:microsoft.com/office/officeart/2005/8/layout/default"/>
    <dgm:cxn modelId="{FCC8B79B-E3B9-4FD2-B4C3-36AFF26079DF}" srcId="{6C80661F-67EC-4B00-8239-FCF75624C442}" destId="{BA82F702-1228-4EC2-A9AA-3AC87577D368}" srcOrd="3" destOrd="0" parTransId="{E5AFC327-5100-44FE-BAC2-4E71E6025E54}" sibTransId="{0EC9C693-845E-4799-898D-83BBB68E4D7E}"/>
    <dgm:cxn modelId="{2EF16D85-4BD9-401F-B758-B87BF117C426}" srcId="{6C80661F-67EC-4B00-8239-FCF75624C442}" destId="{426B8249-FFD7-49C8-A418-8486DD2B7139}" srcOrd="5" destOrd="0" parTransId="{CBCE60C6-FCF6-4567-98F1-89FBA29317FD}" sibTransId="{31160625-ABD2-441C-A9A5-122DD81ECF96}"/>
    <dgm:cxn modelId="{9B22E536-3FB0-4433-9056-0275DDDD7B8A}" type="presOf" srcId="{426B8249-FFD7-49C8-A418-8486DD2B7139}" destId="{25AE1BE7-48F9-467F-8501-878C7C637855}" srcOrd="0" destOrd="0" presId="urn:microsoft.com/office/officeart/2005/8/layout/default"/>
    <dgm:cxn modelId="{AE1C9904-CD49-4DDA-B57C-D091B9F23260}" srcId="{6C80661F-67EC-4B00-8239-FCF75624C442}" destId="{7DD5ED3C-E266-424A-8FB1-319E6CEDDDDB}" srcOrd="0" destOrd="0" parTransId="{2EEC76C2-2FD3-4B6F-A187-ACCD40B98F0A}" sibTransId="{3070473E-3AB5-4640-8987-5ACE6C6AEEA1}"/>
    <dgm:cxn modelId="{BCB23C69-A0D3-4B0B-B460-427ED4D386CD}" type="presOf" srcId="{7DD5ED3C-E266-424A-8FB1-319E6CEDDDDB}" destId="{AFC07360-973D-41B2-8B69-50E7969A5F42}" srcOrd="0" destOrd="0" presId="urn:microsoft.com/office/officeart/2005/8/layout/default"/>
    <dgm:cxn modelId="{4F763585-C8C1-45C7-9997-AE4BAD523FCB}" type="presOf" srcId="{6C80661F-67EC-4B00-8239-FCF75624C442}" destId="{E9B1BABB-5092-45A5-A8D2-F709CF4F0D0F}" srcOrd="0" destOrd="0" presId="urn:microsoft.com/office/officeart/2005/8/layout/default"/>
    <dgm:cxn modelId="{F83527B2-BB3F-4724-8D35-1537F71F7751}" srcId="{6C80661F-67EC-4B00-8239-FCF75624C442}" destId="{B12F1879-6E14-4872-BC29-900C8CC230EB}" srcOrd="4" destOrd="0" parTransId="{8EAB30BC-68B2-4CE3-8781-453FB8E9535D}" sibTransId="{75DE9BBE-A402-44C1-9631-10C82D4E33E7}"/>
    <dgm:cxn modelId="{248FB365-C706-4180-8EBC-405B0876EEC5}" srcId="{6C80661F-67EC-4B00-8239-FCF75624C442}" destId="{A03535A6-5293-43B9-8DF0-5B240B7229ED}" srcOrd="2" destOrd="0" parTransId="{F9BD7BD8-AE58-4A57-BD1A-B93B355F4C65}" sibTransId="{43E22A85-944D-4A25-8F04-79EB90977B57}"/>
    <dgm:cxn modelId="{79663086-067D-4971-AD39-96B393FE851D}" type="presOf" srcId="{B12F1879-6E14-4872-BC29-900C8CC230EB}" destId="{637BB83D-C048-4D1F-B4BB-F828CDC62580}" srcOrd="0" destOrd="0" presId="urn:microsoft.com/office/officeart/2005/8/layout/default"/>
    <dgm:cxn modelId="{ED3E81FE-0625-4F28-BFBA-E95F71F61B62}" type="presParOf" srcId="{E9B1BABB-5092-45A5-A8D2-F709CF4F0D0F}" destId="{AFC07360-973D-41B2-8B69-50E7969A5F42}" srcOrd="0" destOrd="0" presId="urn:microsoft.com/office/officeart/2005/8/layout/default"/>
    <dgm:cxn modelId="{9519F0ED-B4DD-4A77-A33B-6B77EF15D7A2}" type="presParOf" srcId="{E9B1BABB-5092-45A5-A8D2-F709CF4F0D0F}" destId="{71DD4B0A-1408-40AF-AF5B-B8ED180B387F}" srcOrd="1" destOrd="0" presId="urn:microsoft.com/office/officeart/2005/8/layout/default"/>
    <dgm:cxn modelId="{E99D3F88-7D43-4FB3-950B-98471C7A20DA}" type="presParOf" srcId="{E9B1BABB-5092-45A5-A8D2-F709CF4F0D0F}" destId="{9FB45634-47BD-4E77-A4CF-1F71644C8C72}" srcOrd="2" destOrd="0" presId="urn:microsoft.com/office/officeart/2005/8/layout/default"/>
    <dgm:cxn modelId="{EF508BB1-37D1-4319-94D7-262B42DDA789}" type="presParOf" srcId="{E9B1BABB-5092-45A5-A8D2-F709CF4F0D0F}" destId="{CDE4319F-042B-4E8F-BA33-CFAE84D9FE08}" srcOrd="3" destOrd="0" presId="urn:microsoft.com/office/officeart/2005/8/layout/default"/>
    <dgm:cxn modelId="{FBEACB9F-69A0-4182-885F-607086371D28}" type="presParOf" srcId="{E9B1BABB-5092-45A5-A8D2-F709CF4F0D0F}" destId="{7BF5A290-1DA3-4AA8-8AED-87A882915386}" srcOrd="4" destOrd="0" presId="urn:microsoft.com/office/officeart/2005/8/layout/default"/>
    <dgm:cxn modelId="{DF24FA71-138C-4320-8936-B831AE3E5987}" type="presParOf" srcId="{E9B1BABB-5092-45A5-A8D2-F709CF4F0D0F}" destId="{4A2F49C0-BAE8-4239-853F-2F86B472E655}" srcOrd="5" destOrd="0" presId="urn:microsoft.com/office/officeart/2005/8/layout/default"/>
    <dgm:cxn modelId="{DBCC6756-7732-4E7A-9994-B26F9C0D0A54}" type="presParOf" srcId="{E9B1BABB-5092-45A5-A8D2-F709CF4F0D0F}" destId="{D7CEDBCB-EDFC-4A21-8966-3AD6EA9775DE}" srcOrd="6" destOrd="0" presId="urn:microsoft.com/office/officeart/2005/8/layout/default"/>
    <dgm:cxn modelId="{0A90D10E-F5EF-4B0D-BEF8-24FBF01A1ED3}" type="presParOf" srcId="{E9B1BABB-5092-45A5-A8D2-F709CF4F0D0F}" destId="{D59B886E-244B-49F2-8B7A-71BD59D52F3A}" srcOrd="7" destOrd="0" presId="urn:microsoft.com/office/officeart/2005/8/layout/default"/>
    <dgm:cxn modelId="{67D22D41-C576-4994-B283-410D014B3A4C}" type="presParOf" srcId="{E9B1BABB-5092-45A5-A8D2-F709CF4F0D0F}" destId="{637BB83D-C048-4D1F-B4BB-F828CDC62580}" srcOrd="8" destOrd="0" presId="urn:microsoft.com/office/officeart/2005/8/layout/default"/>
    <dgm:cxn modelId="{AA5A9117-A1EC-45AD-8C85-5939D3F55611}" type="presParOf" srcId="{E9B1BABB-5092-45A5-A8D2-F709CF4F0D0F}" destId="{D990BAAB-AFA9-4453-9003-328DAB84FBB1}" srcOrd="9" destOrd="0" presId="urn:microsoft.com/office/officeart/2005/8/layout/default"/>
    <dgm:cxn modelId="{29C27A28-FEB0-43C6-B0C2-DA53D341AF79}" type="presParOf" srcId="{E9B1BABB-5092-45A5-A8D2-F709CF4F0D0F}" destId="{25AE1BE7-48F9-467F-8501-878C7C63785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03304F-92AE-48F8-9BC8-09D92376E53A}">
      <dsp:nvSpPr>
        <dsp:cNvPr id="0" name=""/>
        <dsp:cNvSpPr/>
      </dsp:nvSpPr>
      <dsp:spPr>
        <a:xfrm rot="5400000">
          <a:off x="-140706" y="142581"/>
          <a:ext cx="938042" cy="65662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1</a:t>
          </a:r>
          <a:endParaRPr lang="ru-RU" sz="19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-140706" y="142581"/>
        <a:ext cx="938042" cy="656629"/>
      </dsp:txXfrm>
    </dsp:sp>
    <dsp:sp modelId="{3237C294-D5D3-4A5A-8E73-1DAFE040DE57}">
      <dsp:nvSpPr>
        <dsp:cNvPr id="0" name=""/>
        <dsp:cNvSpPr/>
      </dsp:nvSpPr>
      <dsp:spPr>
        <a:xfrm rot="5400000">
          <a:off x="4095417" y="-3436912"/>
          <a:ext cx="609727" cy="7487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Историческое сознание</a:t>
          </a:r>
          <a:endParaRPr lang="ru-RU" sz="25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4095417" y="-3436912"/>
        <a:ext cx="609727" cy="7487302"/>
      </dsp:txXfrm>
    </dsp:sp>
    <dsp:sp modelId="{4E1522B1-728A-4C1C-A0B8-8B905EEF2D55}">
      <dsp:nvSpPr>
        <dsp:cNvPr id="0" name=""/>
        <dsp:cNvSpPr/>
      </dsp:nvSpPr>
      <dsp:spPr>
        <a:xfrm rot="5400000">
          <a:off x="-140706" y="982930"/>
          <a:ext cx="938042" cy="656629"/>
        </a:xfrm>
        <a:prstGeom prst="chevron">
          <a:avLst/>
        </a:prstGeom>
        <a:gradFill rotWithShape="0">
          <a:gsLst>
            <a:gs pos="0">
              <a:schemeClr val="accent5">
                <a:hueOff val="651405"/>
                <a:satOff val="2239"/>
                <a:lumOff val="-10745"/>
                <a:alphaOff val="0"/>
                <a:shade val="51000"/>
                <a:satMod val="130000"/>
              </a:schemeClr>
            </a:gs>
            <a:gs pos="80000">
              <a:schemeClr val="accent5">
                <a:hueOff val="651405"/>
                <a:satOff val="2239"/>
                <a:lumOff val="-10745"/>
                <a:alphaOff val="0"/>
                <a:shade val="93000"/>
                <a:satMod val="130000"/>
              </a:schemeClr>
            </a:gs>
            <a:gs pos="100000">
              <a:schemeClr val="accent5">
                <a:hueOff val="651405"/>
                <a:satOff val="2239"/>
                <a:lumOff val="-1074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2</a:t>
          </a:r>
          <a:endParaRPr lang="ru-RU" sz="19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-140706" y="982930"/>
        <a:ext cx="938042" cy="656629"/>
      </dsp:txXfrm>
    </dsp:sp>
    <dsp:sp modelId="{88511431-ED22-4BE1-865B-FC9CC19085EF}">
      <dsp:nvSpPr>
        <dsp:cNvPr id="0" name=""/>
        <dsp:cNvSpPr/>
      </dsp:nvSpPr>
      <dsp:spPr>
        <a:xfrm rot="5400000">
          <a:off x="4095417" y="-2596563"/>
          <a:ext cx="609727" cy="7487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Географическое сознание</a:t>
          </a:r>
          <a:endParaRPr lang="ru-RU" sz="25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4095417" y="-2596563"/>
        <a:ext cx="609727" cy="7487302"/>
      </dsp:txXfrm>
    </dsp:sp>
    <dsp:sp modelId="{37734183-4C95-4A77-A04F-5FA6B70705E6}">
      <dsp:nvSpPr>
        <dsp:cNvPr id="0" name=""/>
        <dsp:cNvSpPr/>
      </dsp:nvSpPr>
      <dsp:spPr>
        <a:xfrm rot="5400000">
          <a:off x="-140706" y="1823278"/>
          <a:ext cx="938042" cy="656629"/>
        </a:xfrm>
        <a:prstGeom prst="chevron">
          <a:avLst/>
        </a:prstGeom>
        <a:gradFill rotWithShape="0">
          <a:gsLst>
            <a:gs pos="0">
              <a:schemeClr val="accent5">
                <a:hueOff val="1302810"/>
                <a:satOff val="4478"/>
                <a:lumOff val="-21490"/>
                <a:alphaOff val="0"/>
                <a:shade val="51000"/>
                <a:satMod val="130000"/>
              </a:schemeClr>
            </a:gs>
            <a:gs pos="80000">
              <a:schemeClr val="accent5">
                <a:hueOff val="1302810"/>
                <a:satOff val="4478"/>
                <a:lumOff val="-21490"/>
                <a:alphaOff val="0"/>
                <a:shade val="93000"/>
                <a:satMod val="130000"/>
              </a:schemeClr>
            </a:gs>
            <a:gs pos="100000">
              <a:schemeClr val="accent5">
                <a:hueOff val="1302810"/>
                <a:satOff val="4478"/>
                <a:lumOff val="-2149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3</a:t>
          </a:r>
          <a:endParaRPr lang="ru-RU" sz="19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-140706" y="1823278"/>
        <a:ext cx="938042" cy="656629"/>
      </dsp:txXfrm>
    </dsp:sp>
    <dsp:sp modelId="{4B3BCF28-8060-4357-B284-106EC9EA95D8}">
      <dsp:nvSpPr>
        <dsp:cNvPr id="0" name=""/>
        <dsp:cNvSpPr/>
      </dsp:nvSpPr>
      <dsp:spPr>
        <a:xfrm rot="5400000">
          <a:off x="4095417" y="-1756214"/>
          <a:ext cx="609727" cy="7487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Религиозное сознание</a:t>
          </a:r>
          <a:endParaRPr lang="ru-RU" sz="25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4095417" y="-1756214"/>
        <a:ext cx="609727" cy="7487302"/>
      </dsp:txXfrm>
    </dsp:sp>
    <dsp:sp modelId="{8679D4AC-241C-499A-BDF5-5889642554CB}">
      <dsp:nvSpPr>
        <dsp:cNvPr id="0" name=""/>
        <dsp:cNvSpPr/>
      </dsp:nvSpPr>
      <dsp:spPr>
        <a:xfrm rot="5400000">
          <a:off x="-140706" y="2663627"/>
          <a:ext cx="938042" cy="656629"/>
        </a:xfrm>
        <a:prstGeom prst="chevron">
          <a:avLst/>
        </a:prstGeom>
        <a:gradFill rotWithShape="0">
          <a:gsLst>
            <a:gs pos="0">
              <a:schemeClr val="accent5">
                <a:hueOff val="1954215"/>
                <a:satOff val="6718"/>
                <a:lumOff val="-32236"/>
                <a:alphaOff val="0"/>
                <a:shade val="51000"/>
                <a:satMod val="130000"/>
              </a:schemeClr>
            </a:gs>
            <a:gs pos="80000">
              <a:schemeClr val="accent5">
                <a:hueOff val="1954215"/>
                <a:satOff val="6718"/>
                <a:lumOff val="-32236"/>
                <a:alphaOff val="0"/>
                <a:shade val="93000"/>
                <a:satMod val="130000"/>
              </a:schemeClr>
            </a:gs>
            <a:gs pos="100000">
              <a:schemeClr val="accent5">
                <a:hueOff val="1954215"/>
                <a:satOff val="6718"/>
                <a:lumOff val="-3223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4</a:t>
          </a:r>
          <a:endParaRPr lang="ru-RU" sz="1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-140706" y="2663627"/>
        <a:ext cx="938042" cy="656629"/>
      </dsp:txXfrm>
    </dsp:sp>
    <dsp:sp modelId="{B9F7E29E-35FB-476F-B1C6-84ED76E51BE4}">
      <dsp:nvSpPr>
        <dsp:cNvPr id="0" name=""/>
        <dsp:cNvSpPr/>
      </dsp:nvSpPr>
      <dsp:spPr>
        <a:xfrm rot="5400000">
          <a:off x="4095417" y="-915866"/>
          <a:ext cx="609727" cy="7487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Лингвистическое сознание</a:t>
          </a:r>
          <a:endParaRPr lang="ru-RU" sz="25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4095417" y="-915866"/>
        <a:ext cx="609727" cy="7487302"/>
      </dsp:txXfrm>
    </dsp:sp>
    <dsp:sp modelId="{6FFCE8FF-A873-48F4-9ED5-86C085201A33}">
      <dsp:nvSpPr>
        <dsp:cNvPr id="0" name=""/>
        <dsp:cNvSpPr/>
      </dsp:nvSpPr>
      <dsp:spPr>
        <a:xfrm rot="5400000">
          <a:off x="-140706" y="3503976"/>
          <a:ext cx="938042" cy="656629"/>
        </a:xfrm>
        <a:prstGeom prst="chevron">
          <a:avLst/>
        </a:prstGeom>
        <a:gradFill rotWithShape="0">
          <a:gsLst>
            <a:gs pos="0">
              <a:schemeClr val="accent5">
                <a:hueOff val="2605619"/>
                <a:satOff val="8957"/>
                <a:lumOff val="-42981"/>
                <a:alphaOff val="0"/>
                <a:shade val="51000"/>
                <a:satMod val="130000"/>
              </a:schemeClr>
            </a:gs>
            <a:gs pos="80000">
              <a:schemeClr val="accent5">
                <a:hueOff val="2605619"/>
                <a:satOff val="8957"/>
                <a:lumOff val="-42981"/>
                <a:alphaOff val="0"/>
                <a:shade val="93000"/>
                <a:satMod val="130000"/>
              </a:schemeClr>
            </a:gs>
            <a:gs pos="100000">
              <a:schemeClr val="accent5">
                <a:hueOff val="2605619"/>
                <a:satOff val="8957"/>
                <a:lumOff val="-4298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5</a:t>
          </a:r>
          <a:endParaRPr lang="ru-RU" sz="1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-140706" y="3503976"/>
        <a:ext cx="938042" cy="656629"/>
      </dsp:txXfrm>
    </dsp:sp>
    <dsp:sp modelId="{6F2DBD01-3AB8-4C33-8B21-9645EF7037F6}">
      <dsp:nvSpPr>
        <dsp:cNvPr id="0" name=""/>
        <dsp:cNvSpPr/>
      </dsp:nvSpPr>
      <dsp:spPr>
        <a:xfrm rot="5400000">
          <a:off x="4095417" y="-75517"/>
          <a:ext cx="609727" cy="7487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Правовое сознание</a:t>
          </a:r>
          <a:endParaRPr lang="ru-RU" sz="25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4095417" y="-75517"/>
        <a:ext cx="609727" cy="7487302"/>
      </dsp:txXfrm>
    </dsp:sp>
    <dsp:sp modelId="{94CC715A-C4BB-46BF-9693-A1009ACE294F}">
      <dsp:nvSpPr>
        <dsp:cNvPr id="0" name=""/>
        <dsp:cNvSpPr/>
      </dsp:nvSpPr>
      <dsp:spPr>
        <a:xfrm rot="5400000">
          <a:off x="-140706" y="4344325"/>
          <a:ext cx="938042" cy="656629"/>
        </a:xfrm>
        <a:prstGeom prst="chevron">
          <a:avLst/>
        </a:prstGeom>
        <a:gradFill rotWithShape="0">
          <a:gsLst>
            <a:gs pos="0">
              <a:schemeClr val="accent5">
                <a:hueOff val="3257024"/>
                <a:satOff val="11196"/>
                <a:lumOff val="-53726"/>
                <a:alphaOff val="0"/>
                <a:shade val="51000"/>
                <a:satMod val="130000"/>
              </a:schemeClr>
            </a:gs>
            <a:gs pos="80000">
              <a:schemeClr val="accent5">
                <a:hueOff val="3257024"/>
                <a:satOff val="11196"/>
                <a:lumOff val="-53726"/>
                <a:alphaOff val="0"/>
                <a:shade val="93000"/>
                <a:satMod val="130000"/>
              </a:schemeClr>
            </a:gs>
            <a:gs pos="100000">
              <a:schemeClr val="accent5">
                <a:hueOff val="3257024"/>
                <a:satOff val="11196"/>
                <a:lumOff val="-5372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6</a:t>
          </a:r>
          <a:endParaRPr lang="ru-RU" sz="1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-140706" y="4344325"/>
        <a:ext cx="938042" cy="656629"/>
      </dsp:txXfrm>
    </dsp:sp>
    <dsp:sp modelId="{35851748-1C27-4417-B34E-B9C1F575206E}">
      <dsp:nvSpPr>
        <dsp:cNvPr id="0" name=""/>
        <dsp:cNvSpPr/>
      </dsp:nvSpPr>
      <dsp:spPr>
        <a:xfrm rot="5400000">
          <a:off x="4095417" y="764831"/>
          <a:ext cx="609727" cy="7487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Художественно-эстетическое сознание</a:t>
          </a:r>
          <a:endParaRPr lang="ru-RU" sz="25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5400000">
        <a:off x="4095417" y="764831"/>
        <a:ext cx="609727" cy="74873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C07360-973D-41B2-8B69-50E7969A5F42}">
      <dsp:nvSpPr>
        <dsp:cNvPr id="0" name=""/>
        <dsp:cNvSpPr/>
      </dsp:nvSpPr>
      <dsp:spPr>
        <a:xfrm>
          <a:off x="1111638" y="2441"/>
          <a:ext cx="2819359" cy="1691615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Эмоциональное развитие</a:t>
          </a:r>
          <a:endParaRPr lang="ru-RU" sz="2300" b="1" kern="1200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11638" y="2441"/>
        <a:ext cx="2819359" cy="1691615"/>
      </dsp:txXfrm>
    </dsp:sp>
    <dsp:sp modelId="{9FB45634-47BD-4E77-A4CF-1F71644C8C72}">
      <dsp:nvSpPr>
        <dsp:cNvPr id="0" name=""/>
        <dsp:cNvSpPr/>
      </dsp:nvSpPr>
      <dsp:spPr>
        <a:xfrm>
          <a:off x="4212933" y="2441"/>
          <a:ext cx="2819359" cy="1691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творческой индивидуальности</a:t>
          </a:r>
          <a:endParaRPr lang="ru-RU" sz="2300" b="1" kern="120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12933" y="2441"/>
        <a:ext cx="2819359" cy="1691615"/>
      </dsp:txXfrm>
    </dsp:sp>
    <dsp:sp modelId="{7BF5A290-1DA3-4AA8-8AED-87A882915386}">
      <dsp:nvSpPr>
        <dsp:cNvPr id="0" name=""/>
        <dsp:cNvSpPr/>
      </dsp:nvSpPr>
      <dsp:spPr>
        <a:xfrm>
          <a:off x="1111638" y="1975993"/>
          <a:ext cx="2819359" cy="169161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Воспитание эстетических, патриотических чувств</a:t>
          </a:r>
          <a:endParaRPr lang="ru-RU" sz="2300" b="1" kern="1200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11638" y="1975993"/>
        <a:ext cx="2819359" cy="1691615"/>
      </dsp:txXfrm>
    </dsp:sp>
    <dsp:sp modelId="{D7CEDBCB-EDFC-4A21-8966-3AD6EA9775DE}">
      <dsp:nvSpPr>
        <dsp:cNvPr id="0" name=""/>
        <dsp:cNvSpPr/>
      </dsp:nvSpPr>
      <dsp:spPr>
        <a:xfrm>
          <a:off x="4212933" y="1975993"/>
          <a:ext cx="2819359" cy="169161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музыкальных способностей</a:t>
          </a:r>
          <a:endParaRPr lang="ru-RU" sz="2300" b="1" kern="1200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12933" y="1975993"/>
        <a:ext cx="2819359" cy="1691615"/>
      </dsp:txXfrm>
    </dsp:sp>
    <dsp:sp modelId="{637BB83D-C048-4D1F-B4BB-F828CDC62580}">
      <dsp:nvSpPr>
        <dsp:cNvPr id="0" name=""/>
        <dsp:cNvSpPr/>
      </dsp:nvSpPr>
      <dsp:spPr>
        <a:xfrm>
          <a:off x="1111638" y="3949544"/>
          <a:ext cx="2819359" cy="169161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духовной сферы</a:t>
          </a:r>
          <a:endParaRPr lang="ru-RU" sz="2300" b="1" kern="1200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11638" y="3949544"/>
        <a:ext cx="2819359" cy="1691615"/>
      </dsp:txXfrm>
    </dsp:sp>
    <dsp:sp modelId="{25AE1BE7-48F9-467F-8501-878C7C637855}">
      <dsp:nvSpPr>
        <dsp:cNvPr id="0" name=""/>
        <dsp:cNvSpPr/>
      </dsp:nvSpPr>
      <dsp:spPr>
        <a:xfrm>
          <a:off x="4212933" y="3949544"/>
          <a:ext cx="2819359" cy="169161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Arial" pitchFamily="34" charset="0"/>
            </a:rPr>
            <a:t>Развитие самостоятельности, физическое развитие</a:t>
          </a:r>
          <a:endParaRPr lang="ru-RU" sz="2300" b="1" kern="1200" dirty="0"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12933" y="3949544"/>
        <a:ext cx="2819359" cy="1691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7830D-EBB9-4C9C-BB38-2C124BA2E6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0A7FB-A36F-4071-B06D-E021BA1F2C6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4CCAA-863F-4B75-BB45-E7EACD83D01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BE46D-646C-4ADB-BADA-1CBF2A172BE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A0A65-98E8-4786-8EEF-E1B4831E96D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B2453-0B20-4B9F-8A12-AFA0F70B4D2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5630-0FAF-4B4E-9BC5-5FF539E91BB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D1FA-0B8F-4094-A854-04B0BF87D50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41A67-E344-4E81-A123-55D5CA25152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7AAB4-5860-4AE7-8979-819171C4C93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DDF98-0D8D-4D76-A3A0-4C565AD9368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18A90-4000-46B0-8843-9CC70DF7525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910350" y="1203268"/>
            <a:ext cx="752641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Формирование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поликультурной личности школьников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 уроках музыки.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1" name="Oval 13"/>
          <p:cNvSpPr>
            <a:spLocks noChangeArrowheads="1"/>
          </p:cNvSpPr>
          <p:nvPr/>
        </p:nvSpPr>
        <p:spPr bwMode="auto">
          <a:xfrm>
            <a:off x="6000760" y="285728"/>
            <a:ext cx="914400" cy="1028700"/>
          </a:xfrm>
          <a:prstGeom prst="ellipse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3740" name="AutoShape 12"/>
          <p:cNvSpPr>
            <a:spLocks noChangeArrowheads="1"/>
          </p:cNvSpPr>
          <p:nvPr/>
        </p:nvSpPr>
        <p:spPr bwMode="auto">
          <a:xfrm>
            <a:off x="4857752" y="1500174"/>
            <a:ext cx="3314700" cy="1943100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поликультурная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личность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 rot="948454">
            <a:off x="4259543" y="1203531"/>
            <a:ext cx="1257300" cy="2076456"/>
            <a:chOff x="2643174" y="2214554"/>
            <a:chExt cx="1257300" cy="2076456"/>
          </a:xfrm>
        </p:grpSpPr>
        <p:sp>
          <p:nvSpPr>
            <p:cNvPr id="73742" name="Line 14"/>
            <p:cNvSpPr>
              <a:spLocks noChangeShapeType="1"/>
            </p:cNvSpPr>
            <p:nvPr/>
          </p:nvSpPr>
          <p:spPr bwMode="auto">
            <a:xfrm flipH="1" flipV="1">
              <a:off x="2643174" y="2214554"/>
              <a:ext cx="1257300" cy="865187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739" name="Line 11"/>
            <p:cNvSpPr>
              <a:spLocks noChangeShapeType="1"/>
            </p:cNvSpPr>
            <p:nvPr/>
          </p:nvSpPr>
          <p:spPr bwMode="auto">
            <a:xfrm flipH="1">
              <a:off x="2786050" y="3071810"/>
              <a:ext cx="1028700" cy="2286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738" name="Line 10"/>
            <p:cNvSpPr>
              <a:spLocks noChangeShapeType="1"/>
            </p:cNvSpPr>
            <p:nvPr/>
          </p:nvSpPr>
          <p:spPr bwMode="auto">
            <a:xfrm flipH="1">
              <a:off x="3143240" y="3071810"/>
              <a:ext cx="723900" cy="12192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46" name="Rectangle 18"/>
          <p:cNvSpPr>
            <a:spLocks noChangeArrowheads="1"/>
          </p:cNvSpPr>
          <p:nvPr/>
        </p:nvSpPr>
        <p:spPr bwMode="auto">
          <a:xfrm>
            <a:off x="214282" y="3286124"/>
            <a:ext cx="5371022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Духовно-нравственный уровень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Гражданская позиция, мораль, духовность,</a:t>
            </a:r>
          </a:p>
          <a:p>
            <a:pPr eaLnBrk="0" hangingPunct="0"/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принципиальность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42860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Воспитательный уровень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Внешний вид, мимика, манеры,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Культура речи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2844" y="1857364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hangingPunct="0"/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Интеллектуальный уровень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Образовательная потребность, способность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к обработке информации, осмысленное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применение в практике.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42910" y="1428736"/>
          <a:ext cx="814393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Виды сознания поликультурной личности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ChangeArrowheads="1"/>
          </p:cNvSpPr>
          <p:nvPr/>
        </p:nvSpPr>
        <p:spPr bwMode="auto">
          <a:xfrm>
            <a:off x="3000364" y="2214554"/>
            <a:ext cx="3357586" cy="2797175"/>
          </a:xfrm>
          <a:prstGeom prst="star5">
            <a:avLst/>
          </a:prstGeom>
          <a:solidFill>
            <a:srgbClr val="FFCCFF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ЛИЧНОСТЬ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6259" name="AutoShape 3"/>
          <p:cNvSpPr>
            <a:spLocks noChangeArrowheads="1"/>
          </p:cNvSpPr>
          <p:nvPr/>
        </p:nvSpPr>
        <p:spPr bwMode="auto">
          <a:xfrm>
            <a:off x="3214678" y="1071546"/>
            <a:ext cx="2819400" cy="1122363"/>
          </a:xfrm>
          <a:prstGeom prst="cloudCallout">
            <a:avLst>
              <a:gd name="adj1" fmla="val -47972"/>
              <a:gd name="adj2" fmla="val 60866"/>
            </a:avLst>
          </a:prstGeom>
          <a:solidFill>
            <a:srgbClr val="FFFFCC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Песенное творчество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6260" name="AutoShape 4"/>
          <p:cNvSpPr>
            <a:spLocks noChangeArrowheads="1"/>
          </p:cNvSpPr>
          <p:nvPr/>
        </p:nvSpPr>
        <p:spPr bwMode="auto">
          <a:xfrm>
            <a:off x="6429388" y="2000240"/>
            <a:ext cx="2500330" cy="1503363"/>
          </a:xfrm>
          <a:prstGeom prst="cloudCallout">
            <a:avLst>
              <a:gd name="adj1" fmla="val -30213"/>
              <a:gd name="adj2" fmla="val -1329"/>
            </a:avLst>
          </a:prstGeom>
          <a:solidFill>
            <a:srgbClr val="FFFFCC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Танцевальное  творчество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6261" name="AutoShape 5"/>
          <p:cNvSpPr>
            <a:spLocks noChangeArrowheads="1"/>
          </p:cNvSpPr>
          <p:nvPr/>
        </p:nvSpPr>
        <p:spPr bwMode="auto">
          <a:xfrm>
            <a:off x="428596" y="2071678"/>
            <a:ext cx="2432050" cy="1622425"/>
          </a:xfrm>
          <a:prstGeom prst="cloudCallout">
            <a:avLst>
              <a:gd name="adj1" fmla="val 1699"/>
              <a:gd name="adj2" fmla="val 18625"/>
            </a:avLst>
          </a:prstGeom>
          <a:solidFill>
            <a:srgbClr val="FFFFCC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Музыкально- ритмические движения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6262" name="AutoShape 6"/>
          <p:cNvSpPr>
            <a:spLocks noChangeArrowheads="1"/>
          </p:cNvSpPr>
          <p:nvPr/>
        </p:nvSpPr>
        <p:spPr bwMode="auto">
          <a:xfrm>
            <a:off x="428596" y="4357694"/>
            <a:ext cx="3173412" cy="1504950"/>
          </a:xfrm>
          <a:prstGeom prst="cloudCallout">
            <a:avLst>
              <a:gd name="adj1" fmla="val 10912"/>
              <a:gd name="adj2" fmla="val 13491"/>
            </a:avLst>
          </a:prstGeom>
          <a:solidFill>
            <a:srgbClr val="FFFFCC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Инструментальное творчество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5929322" y="4071942"/>
            <a:ext cx="2678113" cy="1562100"/>
          </a:xfrm>
          <a:prstGeom prst="cloudCallout">
            <a:avLst>
              <a:gd name="adj1" fmla="val 1991"/>
              <a:gd name="adj2" fmla="val 5852"/>
            </a:avLst>
          </a:prstGeom>
          <a:solidFill>
            <a:srgbClr val="FFFFCC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Музыкально- дидактические игры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3643306" y="5214950"/>
            <a:ext cx="2105025" cy="1257300"/>
          </a:xfrm>
          <a:prstGeom prst="cloudCallout">
            <a:avLst>
              <a:gd name="adj1" fmla="val 9278"/>
              <a:gd name="adj2" fmla="val 20301"/>
            </a:avLst>
          </a:prstGeom>
          <a:solidFill>
            <a:srgbClr val="FFFFCC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Слушание  музыки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25470"/>
          </a:xfrm>
        </p:spPr>
        <p:txBody>
          <a:bodyPr/>
          <a:lstStyle/>
          <a:p>
            <a:r>
              <a:rPr lang="ru-RU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Виды музыкальной деятельности</a:t>
            </a:r>
            <a:endParaRPr lang="ru-RU" sz="24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46158"/>
          </a:xfrm>
        </p:spPr>
        <p:txBody>
          <a:bodyPr/>
          <a:lstStyle/>
          <a:p>
            <a:r>
              <a:rPr lang="ru-RU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Arial" pitchFamily="34" charset="0"/>
              </a:rPr>
              <a:t>Игровая деятельность</a:t>
            </a:r>
            <a:endParaRPr lang="ru-RU" sz="40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857232"/>
          <a:ext cx="814393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Личностные </a:t>
            </a:r>
            <a:r>
              <a:rPr lang="ru-RU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качества, формирующиеся при </a:t>
            </a: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работе </a:t>
            </a:r>
            <a:b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 уроке  </a:t>
            </a:r>
            <a:r>
              <a:rPr lang="ru-RU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музыки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grpSp>
        <p:nvGrpSpPr>
          <p:cNvPr id="99343" name="Group 15"/>
          <p:cNvGrpSpPr>
            <a:grpSpLocks/>
          </p:cNvGrpSpPr>
          <p:nvPr/>
        </p:nvGrpSpPr>
        <p:grpSpPr bwMode="auto">
          <a:xfrm>
            <a:off x="214282" y="928670"/>
            <a:ext cx="8286808" cy="5786478"/>
            <a:chOff x="145" y="4478"/>
            <a:chExt cx="10080" cy="8218"/>
          </a:xfrm>
          <a:solidFill>
            <a:srgbClr val="FFFFCC"/>
          </a:solidFill>
        </p:grpSpPr>
        <p:cxnSp>
          <p:nvCxnSpPr>
            <p:cNvPr id="99344" name="AutoShape 16"/>
            <p:cNvCxnSpPr>
              <a:cxnSpLocks noChangeShapeType="1"/>
            </p:cNvCxnSpPr>
            <p:nvPr/>
          </p:nvCxnSpPr>
          <p:spPr bwMode="auto">
            <a:xfrm>
              <a:off x="5536" y="9553"/>
              <a:ext cx="0" cy="944"/>
            </a:xfrm>
            <a:prstGeom prst="straightConnector1">
              <a:avLst/>
            </a:prstGeom>
            <a:grpFill/>
            <a:ln w="28575">
              <a:solidFill>
                <a:srgbClr val="002060"/>
              </a:solidFill>
              <a:round/>
              <a:headEnd/>
              <a:tailEnd/>
            </a:ln>
          </p:spPr>
        </p:cxnSp>
        <p:grpSp>
          <p:nvGrpSpPr>
            <p:cNvPr id="99345" name="Group 17"/>
            <p:cNvGrpSpPr>
              <a:grpSpLocks/>
            </p:cNvGrpSpPr>
            <p:nvPr/>
          </p:nvGrpSpPr>
          <p:grpSpPr bwMode="auto">
            <a:xfrm>
              <a:off x="145" y="4478"/>
              <a:ext cx="10080" cy="8218"/>
              <a:chOff x="145" y="4478"/>
              <a:chExt cx="10080" cy="8218"/>
            </a:xfrm>
            <a:grpFill/>
          </p:grpSpPr>
          <p:sp>
            <p:nvSpPr>
              <p:cNvPr id="99346" name="AutoShape 18"/>
              <p:cNvSpPr>
                <a:spLocks noChangeArrowheads="1"/>
              </p:cNvSpPr>
              <p:nvPr/>
            </p:nvSpPr>
            <p:spPr bwMode="auto">
              <a:xfrm>
                <a:off x="4081" y="4478"/>
                <a:ext cx="2925" cy="1980"/>
              </a:xfrm>
              <a:prstGeom prst="hexagon">
                <a:avLst>
                  <a:gd name="adj" fmla="val 36932"/>
                  <a:gd name="vf" fmla="val 115470"/>
                </a:avLst>
              </a:prstGeom>
              <a:grpFill/>
              <a:ln w="285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Calibri" pitchFamily="34" charset="0"/>
                    <a:cs typeface="Arial" pitchFamily="34" charset="0"/>
                  </a:rPr>
                  <a:t>Усидчивость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347" name="AutoShape 19"/>
              <p:cNvSpPr>
                <a:spLocks noChangeArrowheads="1"/>
              </p:cNvSpPr>
              <p:nvPr/>
            </p:nvSpPr>
            <p:spPr bwMode="auto">
              <a:xfrm>
                <a:off x="7280" y="5673"/>
                <a:ext cx="2685" cy="2010"/>
              </a:xfrm>
              <a:prstGeom prst="hexagon">
                <a:avLst>
                  <a:gd name="adj" fmla="val 33396"/>
                  <a:gd name="vf" fmla="val 115470"/>
                </a:avLst>
              </a:prstGeom>
              <a:grpFill/>
              <a:ln w="285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Calibri" pitchFamily="34" charset="0"/>
                    <a:cs typeface="Arial" pitchFamily="34" charset="0"/>
                  </a:rPr>
                  <a:t>Познание прекрасного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348" name="AutoShape 20"/>
              <p:cNvSpPr>
                <a:spLocks noChangeArrowheads="1"/>
              </p:cNvSpPr>
              <p:nvPr/>
            </p:nvSpPr>
            <p:spPr bwMode="auto">
              <a:xfrm>
                <a:off x="145" y="5622"/>
                <a:ext cx="3720" cy="2115"/>
              </a:xfrm>
              <a:prstGeom prst="hexagon">
                <a:avLst>
                  <a:gd name="adj" fmla="val 43972"/>
                  <a:gd name="vf" fmla="val 115470"/>
                </a:avLst>
              </a:prstGeom>
              <a:grpFill/>
              <a:ln w="285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Calibri" pitchFamily="34" charset="0"/>
                    <a:cs typeface="Arial" pitchFamily="34" charset="0"/>
                  </a:rPr>
                  <a:t>Художественно –эстетический вкус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349" name="AutoShape 21"/>
              <p:cNvSpPr>
                <a:spLocks noChangeArrowheads="1"/>
              </p:cNvSpPr>
              <p:nvPr/>
            </p:nvSpPr>
            <p:spPr bwMode="auto">
              <a:xfrm>
                <a:off x="4246" y="10521"/>
                <a:ext cx="2520" cy="2175"/>
              </a:xfrm>
              <a:prstGeom prst="hexagon">
                <a:avLst>
                  <a:gd name="adj" fmla="val 28966"/>
                  <a:gd name="vf" fmla="val 115470"/>
                </a:avLst>
              </a:prstGeom>
              <a:grpFill/>
              <a:ln w="285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Calibri" pitchFamily="34" charset="0"/>
                    <a:cs typeface="Arial" pitchFamily="34" charset="0"/>
                  </a:rPr>
                  <a:t>Патриотизм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350" name="AutoShape 22"/>
              <p:cNvSpPr>
                <a:spLocks noChangeArrowheads="1"/>
              </p:cNvSpPr>
              <p:nvPr/>
            </p:nvSpPr>
            <p:spPr bwMode="auto">
              <a:xfrm>
                <a:off x="250" y="8967"/>
                <a:ext cx="3390" cy="2070"/>
              </a:xfrm>
              <a:prstGeom prst="hexagon">
                <a:avLst>
                  <a:gd name="adj" fmla="val 40942"/>
                  <a:gd name="vf" fmla="val 115470"/>
                </a:avLst>
              </a:prstGeom>
              <a:grpFill/>
              <a:ln w="285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Calibri" pitchFamily="34" charset="0"/>
                    <a:cs typeface="Arial" pitchFamily="34" charset="0"/>
                  </a:rPr>
                  <a:t>Эмоциональная отзывчивость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351" name="AutoShape 23"/>
              <p:cNvSpPr>
                <a:spLocks noChangeArrowheads="1"/>
              </p:cNvSpPr>
              <p:nvPr/>
            </p:nvSpPr>
            <p:spPr bwMode="auto">
              <a:xfrm>
                <a:off x="7585" y="8991"/>
                <a:ext cx="2640" cy="2115"/>
              </a:xfrm>
              <a:prstGeom prst="hexagon">
                <a:avLst>
                  <a:gd name="adj" fmla="val 31206"/>
                  <a:gd name="vf" fmla="val 115470"/>
                </a:avLst>
              </a:prstGeom>
              <a:grpFill/>
              <a:ln w="285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Calibri" pitchFamily="34" charset="0"/>
                    <a:cs typeface="Arial" pitchFamily="34" charset="0"/>
                  </a:rPr>
                  <a:t>Развитие интеллекта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99352" name="AutoShape 24"/>
              <p:cNvCxnSpPr>
                <a:cxnSpLocks noChangeShapeType="1"/>
              </p:cNvCxnSpPr>
              <p:nvPr/>
            </p:nvCxnSpPr>
            <p:spPr bwMode="auto">
              <a:xfrm flipV="1">
                <a:off x="5536" y="6444"/>
                <a:ext cx="0" cy="885"/>
              </a:xfrm>
              <a:prstGeom prst="straightConnector1">
                <a:avLst/>
              </a:prstGeom>
              <a:grpFill/>
              <a:ln w="28575">
                <a:solidFill>
                  <a:srgbClr val="002060"/>
                </a:solidFill>
                <a:round/>
                <a:headEnd/>
                <a:tailEnd/>
              </a:ln>
            </p:spPr>
          </p:cxnSp>
          <p:cxnSp>
            <p:nvCxnSpPr>
              <p:cNvPr id="99353" name="AutoShape 25"/>
              <p:cNvCxnSpPr>
                <a:cxnSpLocks noChangeShapeType="1"/>
              </p:cNvCxnSpPr>
              <p:nvPr/>
            </p:nvCxnSpPr>
            <p:spPr bwMode="auto">
              <a:xfrm flipV="1">
                <a:off x="6646" y="7203"/>
                <a:ext cx="990" cy="675"/>
              </a:xfrm>
              <a:prstGeom prst="straightConnector1">
                <a:avLst/>
              </a:prstGeom>
              <a:grpFill/>
              <a:ln w="28575">
                <a:solidFill>
                  <a:srgbClr val="002060"/>
                </a:solidFill>
                <a:round/>
                <a:headEnd/>
                <a:tailEnd/>
              </a:ln>
            </p:spPr>
          </p:cxnSp>
          <p:cxnSp>
            <p:nvCxnSpPr>
              <p:cNvPr id="99354" name="AutoShape 26"/>
              <p:cNvCxnSpPr>
                <a:cxnSpLocks noChangeShapeType="1"/>
              </p:cNvCxnSpPr>
              <p:nvPr/>
            </p:nvCxnSpPr>
            <p:spPr bwMode="auto">
              <a:xfrm>
                <a:off x="6691" y="8991"/>
                <a:ext cx="1125" cy="615"/>
              </a:xfrm>
              <a:prstGeom prst="straightConnector1">
                <a:avLst/>
              </a:prstGeom>
              <a:grpFill/>
              <a:ln w="28575">
                <a:solidFill>
                  <a:srgbClr val="002060"/>
                </a:solidFill>
                <a:round/>
                <a:headEnd/>
                <a:tailEnd/>
              </a:ln>
            </p:spPr>
          </p:cxnSp>
          <p:cxnSp>
            <p:nvCxnSpPr>
              <p:cNvPr id="99355" name="AutoShape 27"/>
              <p:cNvCxnSpPr>
                <a:cxnSpLocks noChangeShapeType="1"/>
              </p:cNvCxnSpPr>
              <p:nvPr/>
            </p:nvCxnSpPr>
            <p:spPr bwMode="auto">
              <a:xfrm flipH="1" flipV="1">
                <a:off x="3391" y="7203"/>
                <a:ext cx="1290" cy="675"/>
              </a:xfrm>
              <a:prstGeom prst="straightConnector1">
                <a:avLst/>
              </a:prstGeom>
              <a:grpFill/>
              <a:ln w="28575">
                <a:solidFill>
                  <a:srgbClr val="002060"/>
                </a:solidFill>
                <a:round/>
                <a:headEnd/>
                <a:tailEnd/>
              </a:ln>
            </p:spPr>
          </p:cxnSp>
          <p:cxnSp>
            <p:nvCxnSpPr>
              <p:cNvPr id="99356" name="AutoShape 28"/>
              <p:cNvCxnSpPr>
                <a:cxnSpLocks noChangeShapeType="1"/>
              </p:cNvCxnSpPr>
              <p:nvPr/>
            </p:nvCxnSpPr>
            <p:spPr bwMode="auto">
              <a:xfrm flipH="1">
                <a:off x="3301" y="9120"/>
                <a:ext cx="1200" cy="474"/>
              </a:xfrm>
              <a:prstGeom prst="straightConnector1">
                <a:avLst/>
              </a:prstGeom>
              <a:grpFill/>
              <a:ln w="28575">
                <a:solidFill>
                  <a:srgbClr val="002060"/>
                </a:solidFill>
                <a:round/>
                <a:headEnd/>
                <a:tailEnd/>
              </a:ln>
            </p:spPr>
          </p:cxnSp>
          <p:sp>
            <p:nvSpPr>
              <p:cNvPr id="99357" name="AutoShape 29"/>
              <p:cNvSpPr>
                <a:spLocks noChangeArrowheads="1"/>
              </p:cNvSpPr>
              <p:nvPr/>
            </p:nvSpPr>
            <p:spPr bwMode="auto">
              <a:xfrm>
                <a:off x="4081" y="7317"/>
                <a:ext cx="2925" cy="2295"/>
              </a:xfrm>
              <a:prstGeom prst="hexagon">
                <a:avLst>
                  <a:gd name="adj" fmla="val 31863"/>
                  <a:gd name="vf" fmla="val 115470"/>
                </a:avLst>
              </a:prstGeom>
              <a:grpFill/>
              <a:ln w="285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Calibri" pitchFamily="34" charset="0"/>
                    <a:cs typeface="Arial" pitchFamily="34" charset="0"/>
                  </a:rPr>
                  <a:t>Формирова-ние личностных качеств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115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Diseño predeterminado</vt:lpstr>
      <vt:lpstr>Слайд 1</vt:lpstr>
      <vt:lpstr>Слайд 2</vt:lpstr>
      <vt:lpstr>Виды сознания поликультурной личности</vt:lpstr>
      <vt:lpstr>Виды музыкальной деятельности</vt:lpstr>
      <vt:lpstr>Игровая деятельность</vt:lpstr>
      <vt:lpstr> Личностные качества, формирующиеся при работе  на уроке  музыки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Mama</cp:lastModifiedBy>
  <cp:revision>388</cp:revision>
  <dcterms:created xsi:type="dcterms:W3CDTF">2010-05-23T14:28:12Z</dcterms:created>
  <dcterms:modified xsi:type="dcterms:W3CDTF">2017-04-05T19:40:20Z</dcterms:modified>
</cp:coreProperties>
</file>