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"/>
  </p:notesMasterIdLst>
  <p:sldIdLst>
    <p:sldId id="274" r:id="rId2"/>
    <p:sldId id="271" r:id="rId3"/>
    <p:sldId id="276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86364" autoAdjust="0"/>
  </p:normalViewPr>
  <p:slideViewPr>
    <p:cSldViewPr snapToGrid="0">
      <p:cViewPr varScale="1">
        <p:scale>
          <a:sx n="71" d="100"/>
          <a:sy n="71" d="100"/>
        </p:scale>
        <p:origin x="252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2C1DD-D53A-49F8-B8BC-A2B2183B213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45020-88CC-4969-B8BE-49D6ED27C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6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5020-88CC-4969-B8BE-49D6ED27CA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5020-88CC-4969-B8BE-49D6ED27CA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1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5020-88CC-4969-B8BE-49D6ED27CAA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9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0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9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4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7719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30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42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02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52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6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11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8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9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0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0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5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5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2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66EF5E-F13F-4A19-899B-8CC6C49B78E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8C4C-B926-464E-B1BE-1767961D9B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90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4a"/><Relationship Id="rId7" Type="http://schemas.openxmlformats.org/officeDocument/2006/relationships/image" Target="../media/image6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297" y="293300"/>
            <a:ext cx="11576649" cy="845388"/>
          </a:xfrm>
        </p:spPr>
        <p:txBody>
          <a:bodyPr>
            <a:normAutofit fontScale="90000"/>
          </a:bodyPr>
          <a:lstStyle/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Петрович Астафьев. Биография писателя. </a:t>
            </a:r>
            <a:b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                                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Писатель Виктор Астафьев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25" y="1138688"/>
            <a:ext cx="5801475" cy="51677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-28756" y="1138688"/>
            <a:ext cx="641928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Астафьев – известный советский и российский писатель. Лауреат государственных премий СССР и РФ. Член союза писателей. Его книги переведены на иностранные языки и издавались многомиллионными тиражами. Он один из немногих писателей, кого при жизни признали классиком.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Задание1: Заполните дату жизни писателя. </a:t>
            </a:r>
            <a:r>
              <a:rPr lang="en-US" dirty="0"/>
              <a:t>https://ok.ru/video/275122292024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TT-20190422-WA0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pic>
        <p:nvPicPr>
          <p:cNvPr id="6" name="PTT-20190422-WA00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pic>
        <p:nvPicPr>
          <p:cNvPr id="8" name="PTT-20190422-WA00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4475" y="244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8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8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8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title"/>
          </p:nvPr>
        </p:nvSpPr>
        <p:spPr>
          <a:xfrm>
            <a:off x="831850" y="172528"/>
            <a:ext cx="10515600" cy="640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 своей тарелке»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отцом Виктор занимался промыслом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рыбы, но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сезона отец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простудился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попал в больницу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*Мачехе </a:t>
            </a: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 был не нужен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кормить чужого ребенка она не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собиралась, так что вскоре Витя </a:t>
            </a: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оказался на улице, беспризорничал.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итоге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оформили и поместили в приют. </a:t>
            </a:r>
            <a:b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школе-интернате Виктор встретил </a:t>
            </a:r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Игнатия Рождественского. Преподаватель сам писал стихи и сумел рассмотреть литературный талант в </a:t>
            </a: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2: Впишите по 4 ключевых слова к каждому разделу*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-3536831" y="-120770"/>
            <a:ext cx="3209027" cy="1690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-3564725" y="4454466"/>
            <a:ext cx="3209026" cy="1982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-3536829" y="2100532"/>
            <a:ext cx="3209026" cy="1915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 flipV="1">
            <a:off x="-327805" y="653450"/>
            <a:ext cx="345057" cy="357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-327805" y="2915729"/>
            <a:ext cx="327805" cy="345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555953">
            <a:off x="-356916" y="5040480"/>
            <a:ext cx="326978" cy="416516"/>
          </a:xfrm>
          <a:prstGeom prst="rightArrow">
            <a:avLst>
              <a:gd name="adj1" fmla="val 50000"/>
              <a:gd name="adj2" fmla="val 45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680830" y="1"/>
            <a:ext cx="3105510" cy="6452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Беспризорничал, </a:t>
            </a:r>
          </a:p>
          <a:p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Рождественский, </a:t>
            </a: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сезон, </a:t>
            </a:r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мачеха</a:t>
            </a: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стихи, </a:t>
            </a:r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простудился</a:t>
            </a: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чужой, кормить, встретить, талант, промысел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12192000" y="2622430"/>
            <a:ext cx="488829" cy="139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-4381379" y="1661663"/>
            <a:ext cx="3243532" cy="741871"/>
          </a:xfrm>
          <a:prstGeom prst="arc">
            <a:avLst>
              <a:gd name="adj1" fmla="val 16200000"/>
              <a:gd name="adj2" fmla="val 163228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0260552">
            <a:off x="-3263125" y="308501"/>
            <a:ext cx="2655207" cy="1570281"/>
          </a:xfrm>
          <a:prstGeom prst="arc">
            <a:avLst>
              <a:gd name="adj1" fmla="val 11694658"/>
              <a:gd name="adj2" fmla="val 7013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flipV="1">
            <a:off x="-3369512" y="2934057"/>
            <a:ext cx="2867980" cy="1217405"/>
          </a:xfrm>
          <a:prstGeom prst="arc">
            <a:avLst>
              <a:gd name="adj1" fmla="val 19294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flipV="1">
            <a:off x="-3121500" y="5695950"/>
            <a:ext cx="2322576" cy="1044516"/>
          </a:xfrm>
          <a:prstGeom prst="arc">
            <a:avLst>
              <a:gd name="adj1" fmla="val 10235272"/>
              <a:gd name="adj2" fmla="val 2486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TT-20190422-WA0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2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27" y="2105890"/>
            <a:ext cx="11014363" cy="2707650"/>
          </a:xfrm>
        </p:spPr>
        <p:txBody>
          <a:bodyPr>
            <a:noAutofit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5057" y="4492264"/>
            <a:ext cx="61232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3:  Какие из произведений  писателя относятся к военной тематике</a:t>
            </a:r>
            <a:r>
              <a:rPr lang="kk-KZ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Перенесите названия в ромашку.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40" y="126177"/>
            <a:ext cx="5238750" cy="6553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5403274" y="302359"/>
            <a:ext cx="6096001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«Прокляты и убиты» -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«Перевал» -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1959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«Звездопад» -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1960-1972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«Кража» -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1961-1965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«Где-то» - 1967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«Стародуб»-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 будущей весны»-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1953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«Тают снега» - 1958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«Индия» -1958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«Старая лошадь»- 1958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«Ясным ли днем»- 1966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«Сорока»  - 1978 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«Пир после победы» - 1974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война» -2018 </a:t>
            </a:r>
            <a:endParaRPr lang="kk-KZ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«Огоньки» - 1955 </a:t>
            </a:r>
            <a:endParaRPr lang="ru-RU" sz="2800" dirty="0"/>
          </a:p>
        </p:txBody>
      </p:sp>
      <p:pic>
        <p:nvPicPr>
          <p:cNvPr id="3" name="PTT-20190422-WA0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pic>
        <p:nvPicPr>
          <p:cNvPr id="10" name="Рисунок 9" descr="https://im0-tub-kz.yandex.net/i?id=cf6105f0600b959d0b88126c6dee4b5d&amp;n=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92075"/>
            <a:ext cx="5889811" cy="47214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842700" y="3244334"/>
            <a:ext cx="2075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война»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kk-K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2365</TotalTime>
  <Words>99</Words>
  <Application>Microsoft Office PowerPoint</Application>
  <PresentationFormat>Широкоэкранный</PresentationFormat>
  <Paragraphs>23</Paragraphs>
  <Slides>3</Slides>
  <Notes>3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Wingdings 3</vt:lpstr>
      <vt:lpstr>Ион</vt:lpstr>
      <vt:lpstr>Виктор Петрович Астафьев. Биография писателя.   (                                 )</vt:lpstr>
      <vt:lpstr>     Игра «В своей тарелке» *Вместе с отцом Виктор занимался промыслом рыбы, но по окончании сезона отец сильно простудился и попал в больницу.  *Мачехе Витя был не нужен, и кормить чужого ребенка она не собиралась, так что вскоре Витя оказался на улице, беспризорничал. В итоге его оформили и поместили в приют.  *В школе-интернате Виктор встретил Игнатия Рождественского. Преподаватель сам писал стихи и сумел рассмотреть литературный талант в мальчике. Задание 2: Впишите по 4 ключевых слова к каждому разделу*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 Петрович Астафьев рассказ «Деревья растут для всех» (1964г)</dc:title>
  <dc:creator>Intercom</dc:creator>
  <cp:lastModifiedBy>Intercom</cp:lastModifiedBy>
  <cp:revision>51</cp:revision>
  <cp:lastPrinted>2019-04-11T08:21:01Z</cp:lastPrinted>
  <dcterms:created xsi:type="dcterms:W3CDTF">2019-04-07T10:00:42Z</dcterms:created>
  <dcterms:modified xsi:type="dcterms:W3CDTF">2019-04-22T08:24:22Z</dcterms:modified>
</cp:coreProperties>
</file>