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76200"/>
            <a:ext cx="5486400" cy="4572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latin typeface="Georgia" pitchFamily="18" charset="0"/>
              </a:rPr>
              <a:t>Junior Eurovision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latin typeface="+mn-lt"/>
              </a:rPr>
              <a:t>2019</a:t>
            </a:r>
            <a:endParaRPr lang="ru-RU" sz="2800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1"/>
                <a:tileRect/>
              </a:gradFill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81400" y="457200"/>
            <a:ext cx="5410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11214"/>
          <a:stretch>
            <a:fillRect/>
          </a:stretch>
        </p:blipFill>
        <p:spPr bwMode="auto">
          <a:xfrm>
            <a:off x="152400" y="609600"/>
            <a:ext cx="2480883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609600"/>
            <a:ext cx="6248400" cy="2895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21 марта состоялся ежегодный школьный песенный </a:t>
            </a:r>
            <a:r>
              <a:rPr lang="ru-RU" sz="1800" dirty="0" smtClean="0">
                <a:solidFill>
                  <a:schemeClr val="tx1"/>
                </a:solidFill>
              </a:rPr>
              <a:t>фестиваль  </a:t>
            </a:r>
            <a:r>
              <a:rPr lang="ru-RU" sz="1800" b="1" i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latin typeface="Georgia" pitchFamily="18" charset="0"/>
              </a:rPr>
              <a:t>Junior Eurovision </a:t>
            </a:r>
            <a:r>
              <a:rPr lang="ru-RU" sz="1800" b="1" dirty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</a:rPr>
              <a:t>2019</a:t>
            </a:r>
            <a:r>
              <a:rPr lang="ru-RU" sz="1800" dirty="0" smtClean="0">
                <a:solidFill>
                  <a:schemeClr val="tx1"/>
                </a:solidFill>
              </a:rPr>
              <a:t>, в котором участвовали представители начальной школы, в возрасте до 10 лет. Всевозможные шоу и конкурсы с участием юных певцов и музыкантов – это поистине одна из самых светлых и замечательных вещей </a:t>
            </a:r>
            <a:r>
              <a:rPr lang="ru-RU" sz="1800" dirty="0" smtClean="0">
                <a:solidFill>
                  <a:schemeClr val="tx1"/>
                </a:solidFill>
              </a:rPr>
              <a:t>в</a:t>
            </a:r>
            <a:r>
              <a:rPr lang="ru-RU" sz="1800" dirty="0" smtClean="0">
                <a:solidFill>
                  <a:schemeClr val="tx1"/>
                </a:solidFill>
              </a:rPr>
              <a:t> нашей школе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Лозунгом </a:t>
            </a:r>
            <a:r>
              <a:rPr lang="ru-RU" sz="1800" dirty="0" smtClean="0">
                <a:solidFill>
                  <a:schemeClr val="tx1"/>
                </a:solidFill>
              </a:rPr>
              <a:t>фестиваля </a:t>
            </a:r>
            <a:r>
              <a:rPr lang="ru-RU" sz="1800" dirty="0" smtClean="0">
                <a:solidFill>
                  <a:schemeClr val="tx1"/>
                </a:solidFill>
              </a:rPr>
              <a:t>стало «Подпевай и улыбайся». Праздник песни получился позитивным, мотивирующим и отличным стимулом для дальнейшего познания иностранного языка. Так держать, ждем с нетерпением следующего года!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581400"/>
            <a:ext cx="5486400" cy="3225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05200" y="76200"/>
            <a:ext cx="5486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Junior Eurovision </a:t>
            </a:r>
            <a:r>
              <a:rPr kumimoji="0" lang="ru-RU" sz="2800" b="1" i="0" u="none" strike="noStrike" kern="1200" cap="none" spc="0" normalizeH="0" baseline="0" noProof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2019</a:t>
            </a:r>
            <a:endParaRPr kumimoji="0" lang="ru-RU" sz="28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81400" y="457200"/>
            <a:ext cx="5410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2667000" cy="563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Photo gallery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4191000" cy="249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00400" y="990600"/>
            <a:ext cx="11430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4176346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00400" y="3962400"/>
            <a:ext cx="11430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338" y="838200"/>
            <a:ext cx="411992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772400" y="838200"/>
            <a:ext cx="11430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86200"/>
            <a:ext cx="4382052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7696200" y="4114800"/>
            <a:ext cx="11430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667000" cy="563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Photo gallery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05200" y="76200"/>
            <a:ext cx="5486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Junior Eurovision </a:t>
            </a:r>
            <a:r>
              <a:rPr kumimoji="0" lang="ru-RU" sz="2800" b="1" i="0" u="none" strike="noStrike" kern="1200" cap="none" spc="0" normalizeH="0" baseline="0" noProof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2019</a:t>
            </a:r>
            <a:endParaRPr kumimoji="0" lang="ru-RU" sz="28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81400" y="457200"/>
            <a:ext cx="5410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4400"/>
            <a:ext cx="444789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48000" y="990600"/>
            <a:ext cx="11430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3В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14400"/>
            <a:ext cx="421901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696200" y="3200400"/>
            <a:ext cx="11430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3Б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657600"/>
            <a:ext cx="6172200" cy="314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781800" y="3733800"/>
            <a:ext cx="11430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05200" y="76200"/>
            <a:ext cx="5486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Junior Eurovision </a:t>
            </a:r>
            <a:r>
              <a:rPr kumimoji="0" lang="ru-RU" sz="2800" b="1" i="0" u="none" strike="noStrike" kern="1200" cap="none" spc="0" normalizeH="0" baseline="0" noProof="0" smtClean="0">
                <a:ln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8100000" scaled="1"/>
                  <a:tileRect/>
                </a:gradFill>
                <a:effectLst/>
                <a:uLnTx/>
                <a:uFillTx/>
                <a:latin typeface="+mn-lt"/>
                <a:ea typeface="+mj-ea"/>
                <a:cs typeface="+mj-cs"/>
              </a:rPr>
              <a:t>2019</a:t>
            </a:r>
            <a:endParaRPr kumimoji="0" lang="ru-RU" sz="28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8100000" scaled="1"/>
                <a:tileRect/>
              </a:gra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81400" y="457200"/>
            <a:ext cx="5410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2667000" cy="5635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Photo gallery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3644779" cy="470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14400" y="5791200"/>
            <a:ext cx="28194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Организаторы ежегодного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конкурса юных исполнителей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799"/>
            <a:ext cx="1828800" cy="267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599" y="685800"/>
            <a:ext cx="221651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581400"/>
            <a:ext cx="4498812" cy="300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121</Words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Junior Eurovision 2019</vt:lpstr>
      <vt:lpstr>Photo gallery</vt:lpstr>
      <vt:lpstr>Photo gallery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Eurovision 2019</dc:title>
  <dc:creator>Директор</dc:creator>
  <cp:lastModifiedBy>Директор</cp:lastModifiedBy>
  <cp:revision>17</cp:revision>
  <dcterms:created xsi:type="dcterms:W3CDTF">2019-03-22T02:10:43Z</dcterms:created>
  <dcterms:modified xsi:type="dcterms:W3CDTF">2019-03-22T03:06:12Z</dcterms:modified>
</cp:coreProperties>
</file>