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305" r:id="rId4"/>
    <p:sldId id="306" r:id="rId5"/>
    <p:sldId id="270" r:id="rId6"/>
    <p:sldId id="287" r:id="rId7"/>
    <p:sldId id="307" r:id="rId8"/>
    <p:sldId id="308" r:id="rId9"/>
    <p:sldId id="259" r:id="rId10"/>
    <p:sldId id="309" r:id="rId11"/>
    <p:sldId id="317" r:id="rId12"/>
    <p:sldId id="310" r:id="rId13"/>
    <p:sldId id="311" r:id="rId14"/>
    <p:sldId id="316" r:id="rId15"/>
    <p:sldId id="320" r:id="rId16"/>
    <p:sldId id="312" r:id="rId17"/>
    <p:sldId id="313" r:id="rId18"/>
    <p:sldId id="314" r:id="rId19"/>
    <p:sldId id="315" r:id="rId20"/>
    <p:sldId id="318" r:id="rId21"/>
    <p:sldId id="319" r:id="rId22"/>
    <p:sldId id="322" r:id="rId23"/>
    <p:sldId id="323" r:id="rId24"/>
    <p:sldId id="324" r:id="rId25"/>
    <p:sldId id="325" r:id="rId26"/>
    <p:sldId id="326" r:id="rId27"/>
    <p:sldId id="327"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F31CD-F990-4DB2-BC05-D51835A32A21}" type="doc">
      <dgm:prSet loTypeId="urn:microsoft.com/office/officeart/2005/8/layout/vList6" loCatId="list" qsTypeId="urn:microsoft.com/office/officeart/2005/8/quickstyle/3d2" qsCatId="3D" csTypeId="urn:microsoft.com/office/officeart/2005/8/colors/colorful4" csCatId="colorful" phldr="1"/>
      <dgm:spPr/>
      <dgm:t>
        <a:bodyPr/>
        <a:lstStyle/>
        <a:p>
          <a:endParaRPr lang="ru-KZ"/>
        </a:p>
      </dgm:t>
    </dgm:pt>
    <dgm:pt modelId="{DE0356D2-5CDD-464B-AD03-8C3ADAC2F912}">
      <dgm:prSet phldrT="[Текст]"/>
      <dgm:spPr/>
      <dgm:t>
        <a:bodyPr/>
        <a:lstStyle/>
        <a:p>
          <a:r>
            <a:rPr lang="en-US" dirty="0"/>
            <a:t>Objectives </a:t>
          </a:r>
          <a:endParaRPr lang="ru-KZ" dirty="0"/>
        </a:p>
      </dgm:t>
    </dgm:pt>
    <dgm:pt modelId="{30B316A9-9816-4278-B4F9-0394741B1987}" type="parTrans" cxnId="{3C6FC004-62BE-4530-A32A-BE8470F299DA}">
      <dgm:prSet/>
      <dgm:spPr/>
      <dgm:t>
        <a:bodyPr/>
        <a:lstStyle/>
        <a:p>
          <a:endParaRPr lang="ru-KZ"/>
        </a:p>
      </dgm:t>
    </dgm:pt>
    <dgm:pt modelId="{B90A100C-0C1A-4723-9F3C-EA6540C5C5E9}" type="sibTrans" cxnId="{3C6FC004-62BE-4530-A32A-BE8470F299DA}">
      <dgm:prSet/>
      <dgm:spPr/>
      <dgm:t>
        <a:bodyPr/>
        <a:lstStyle/>
        <a:p>
          <a:endParaRPr lang="ru-KZ"/>
        </a:p>
      </dgm:t>
    </dgm:pt>
    <dgm:pt modelId="{4700DDDC-4C28-41E1-A69F-1678745D95F1}">
      <dgm:prSet phldrT="[Текст]"/>
      <dgm:spPr/>
      <dgm:t>
        <a:bodyPr/>
        <a:lstStyle/>
        <a:p>
          <a:r>
            <a:rPr lang="en-US" dirty="0"/>
            <a:t>Expected result</a:t>
          </a:r>
          <a:endParaRPr lang="ru-KZ" dirty="0"/>
        </a:p>
      </dgm:t>
    </dgm:pt>
    <dgm:pt modelId="{2DF34064-F142-4E67-B572-B57BD1C78209}" type="parTrans" cxnId="{D17CA518-7D47-4D90-B88E-C60CD1D57C5C}">
      <dgm:prSet/>
      <dgm:spPr/>
      <dgm:t>
        <a:bodyPr/>
        <a:lstStyle/>
        <a:p>
          <a:endParaRPr lang="ru-KZ"/>
        </a:p>
      </dgm:t>
    </dgm:pt>
    <dgm:pt modelId="{19AAA7C0-8A2E-4FA4-B3AB-C0D4815931B0}" type="sibTrans" cxnId="{D17CA518-7D47-4D90-B88E-C60CD1D57C5C}">
      <dgm:prSet/>
      <dgm:spPr/>
      <dgm:t>
        <a:bodyPr/>
        <a:lstStyle/>
        <a:p>
          <a:endParaRPr lang="ru-KZ"/>
        </a:p>
      </dgm:t>
    </dgm:pt>
    <dgm:pt modelId="{1464D130-FF1E-4552-B507-8B1A66AB6CA9}">
      <dgm:prSet phldrT="[Текст]"/>
      <dgm:spPr/>
      <dgm:t>
        <a:bodyPr/>
        <a:lstStyle/>
        <a:p>
          <a:r>
            <a:rPr lang="en-US" dirty="0"/>
            <a:t>Implementation of Formative Assessment Methods into everyday English Classroom</a:t>
          </a:r>
          <a:endParaRPr lang="ru-KZ" dirty="0"/>
        </a:p>
      </dgm:t>
    </dgm:pt>
    <dgm:pt modelId="{6C30E8C6-9174-4B20-A5F9-1868FDA5F772}" type="sibTrans" cxnId="{CB35A6E3-73F8-43A4-97EE-E98A5154CB04}">
      <dgm:prSet/>
      <dgm:spPr/>
      <dgm:t>
        <a:bodyPr/>
        <a:lstStyle/>
        <a:p>
          <a:endParaRPr lang="ru-KZ"/>
        </a:p>
      </dgm:t>
    </dgm:pt>
    <dgm:pt modelId="{7575A1EE-44EE-41A0-B9A2-525FE1EE833A}" type="parTrans" cxnId="{CB35A6E3-73F8-43A4-97EE-E98A5154CB04}">
      <dgm:prSet/>
      <dgm:spPr/>
      <dgm:t>
        <a:bodyPr/>
        <a:lstStyle/>
        <a:p>
          <a:endParaRPr lang="ru-KZ"/>
        </a:p>
      </dgm:t>
    </dgm:pt>
    <dgm:pt modelId="{05493D0E-F905-49B5-B487-4208936CD9C8}">
      <dgm:prSet phldrT="[Текст]"/>
      <dgm:spPr/>
      <dgm:t>
        <a:bodyPr/>
        <a:lstStyle/>
        <a:p>
          <a:r>
            <a:rPr lang="en-US" dirty="0"/>
            <a:t>To understand what formative assessment is and how it is used</a:t>
          </a:r>
          <a:endParaRPr lang="ru-KZ" dirty="0"/>
        </a:p>
      </dgm:t>
    </dgm:pt>
    <dgm:pt modelId="{3998602F-7D42-475F-BC79-539132293919}" type="parTrans" cxnId="{ACA9B350-491E-4C7B-A962-7848F593AD70}">
      <dgm:prSet/>
      <dgm:spPr/>
    </dgm:pt>
    <dgm:pt modelId="{15EE7AF7-E2E9-4816-BD80-3C6101518626}" type="sibTrans" cxnId="{ACA9B350-491E-4C7B-A962-7848F593AD70}">
      <dgm:prSet/>
      <dgm:spPr/>
    </dgm:pt>
    <dgm:pt modelId="{6F9B2B56-BDF8-4397-8623-9D254090AC41}">
      <dgm:prSet phldrT="[Текст]"/>
      <dgm:spPr/>
      <dgm:t>
        <a:bodyPr/>
        <a:lstStyle/>
        <a:p>
          <a:r>
            <a:rPr lang="en-US" dirty="0"/>
            <a:t>To identify key concepts of motivating students in learning English using Formative Assessment Strategies</a:t>
          </a:r>
          <a:endParaRPr lang="ru-KZ" dirty="0"/>
        </a:p>
      </dgm:t>
    </dgm:pt>
    <dgm:pt modelId="{5E4FF563-9B9C-455F-93A6-4CB63438DD5B}" type="parTrans" cxnId="{67586BF9-9CB1-484E-BDE6-CD80E1998F50}">
      <dgm:prSet/>
      <dgm:spPr/>
    </dgm:pt>
    <dgm:pt modelId="{0B9D01A9-51CE-4EB8-AC1A-F06A7B75C8D1}" type="sibTrans" cxnId="{67586BF9-9CB1-484E-BDE6-CD80E1998F50}">
      <dgm:prSet/>
      <dgm:spPr/>
    </dgm:pt>
    <dgm:pt modelId="{456020C1-CBEC-44B9-815E-9A5C56D7314C}">
      <dgm:prSet phldrT="[Текст]"/>
      <dgm:spPr/>
      <dgm:t>
        <a:bodyPr/>
        <a:lstStyle/>
        <a:p>
          <a:r>
            <a:rPr lang="en-US" dirty="0"/>
            <a:t>Developing students’ motivation using Formative Assessment </a:t>
          </a:r>
          <a:endParaRPr lang="ru-KZ" dirty="0"/>
        </a:p>
      </dgm:t>
    </dgm:pt>
    <dgm:pt modelId="{1502A12A-0AA3-4D23-8984-912AA638E8DA}" type="parTrans" cxnId="{7340C920-A545-4C9D-B364-C8BEF418B9BA}">
      <dgm:prSet/>
      <dgm:spPr/>
    </dgm:pt>
    <dgm:pt modelId="{9DBD125A-78C5-4F91-B662-C077FCFE2BD3}" type="sibTrans" cxnId="{7340C920-A545-4C9D-B364-C8BEF418B9BA}">
      <dgm:prSet/>
      <dgm:spPr/>
    </dgm:pt>
    <dgm:pt modelId="{8D65348F-52BD-4C18-8852-E4EE469AE57F}" type="pres">
      <dgm:prSet presAssocID="{E4EF31CD-F990-4DB2-BC05-D51835A32A21}" presName="Name0" presStyleCnt="0">
        <dgm:presLayoutVars>
          <dgm:dir/>
          <dgm:animLvl val="lvl"/>
          <dgm:resizeHandles/>
        </dgm:presLayoutVars>
      </dgm:prSet>
      <dgm:spPr/>
    </dgm:pt>
    <dgm:pt modelId="{F6272DF5-3502-44E1-9940-12FA1888305A}" type="pres">
      <dgm:prSet presAssocID="{DE0356D2-5CDD-464B-AD03-8C3ADAC2F912}" presName="linNode" presStyleCnt="0"/>
      <dgm:spPr/>
    </dgm:pt>
    <dgm:pt modelId="{48391E74-25F2-4A50-8D1E-8AC1FF494A68}" type="pres">
      <dgm:prSet presAssocID="{DE0356D2-5CDD-464B-AD03-8C3ADAC2F912}" presName="parentShp" presStyleLbl="node1" presStyleIdx="0" presStyleCnt="2">
        <dgm:presLayoutVars>
          <dgm:bulletEnabled val="1"/>
        </dgm:presLayoutVars>
      </dgm:prSet>
      <dgm:spPr/>
    </dgm:pt>
    <dgm:pt modelId="{2A40AEEE-C5C3-45EF-B883-C1D5E89EA83C}" type="pres">
      <dgm:prSet presAssocID="{DE0356D2-5CDD-464B-AD03-8C3ADAC2F912}" presName="childShp" presStyleLbl="bgAccFollowNode1" presStyleIdx="0" presStyleCnt="2" custLinFactNeighborX="13" custLinFactNeighborY="-1122">
        <dgm:presLayoutVars>
          <dgm:bulletEnabled val="1"/>
        </dgm:presLayoutVars>
      </dgm:prSet>
      <dgm:spPr/>
    </dgm:pt>
    <dgm:pt modelId="{79A798FF-8AE0-42DC-BE45-43CC8C64E935}" type="pres">
      <dgm:prSet presAssocID="{B90A100C-0C1A-4723-9F3C-EA6540C5C5E9}" presName="spacing" presStyleCnt="0"/>
      <dgm:spPr/>
    </dgm:pt>
    <dgm:pt modelId="{0BF97CE4-D564-45E6-9A7A-01B9E7284808}" type="pres">
      <dgm:prSet presAssocID="{4700DDDC-4C28-41E1-A69F-1678745D95F1}" presName="linNode" presStyleCnt="0"/>
      <dgm:spPr/>
    </dgm:pt>
    <dgm:pt modelId="{8088D481-3AB5-46C8-9E15-F0A05A26F158}" type="pres">
      <dgm:prSet presAssocID="{4700DDDC-4C28-41E1-A69F-1678745D95F1}" presName="parentShp" presStyleLbl="node1" presStyleIdx="1" presStyleCnt="2">
        <dgm:presLayoutVars>
          <dgm:bulletEnabled val="1"/>
        </dgm:presLayoutVars>
      </dgm:prSet>
      <dgm:spPr/>
    </dgm:pt>
    <dgm:pt modelId="{945AAE19-383D-4A0D-AE45-4D4482A16FB5}" type="pres">
      <dgm:prSet presAssocID="{4700DDDC-4C28-41E1-A69F-1678745D95F1}" presName="childShp" presStyleLbl="bgAccFollowNode1" presStyleIdx="1" presStyleCnt="2">
        <dgm:presLayoutVars>
          <dgm:bulletEnabled val="1"/>
        </dgm:presLayoutVars>
      </dgm:prSet>
      <dgm:spPr/>
    </dgm:pt>
  </dgm:ptLst>
  <dgm:cxnLst>
    <dgm:cxn modelId="{C5C09502-DCC9-4A60-8D1F-24CC939FC99F}" type="presOf" srcId="{DE0356D2-5CDD-464B-AD03-8C3ADAC2F912}" destId="{48391E74-25F2-4A50-8D1E-8AC1FF494A68}" srcOrd="0" destOrd="0" presId="urn:microsoft.com/office/officeart/2005/8/layout/vList6"/>
    <dgm:cxn modelId="{3C6FC004-62BE-4530-A32A-BE8470F299DA}" srcId="{E4EF31CD-F990-4DB2-BC05-D51835A32A21}" destId="{DE0356D2-5CDD-464B-AD03-8C3ADAC2F912}" srcOrd="0" destOrd="0" parTransId="{30B316A9-9816-4278-B4F9-0394741B1987}" sibTransId="{B90A100C-0C1A-4723-9F3C-EA6540C5C5E9}"/>
    <dgm:cxn modelId="{ECE8EC0A-5CCD-451E-BFC3-DCA78D1CC09D}" type="presOf" srcId="{E4EF31CD-F990-4DB2-BC05-D51835A32A21}" destId="{8D65348F-52BD-4C18-8852-E4EE469AE57F}" srcOrd="0" destOrd="0" presId="urn:microsoft.com/office/officeart/2005/8/layout/vList6"/>
    <dgm:cxn modelId="{D17CA518-7D47-4D90-B88E-C60CD1D57C5C}" srcId="{E4EF31CD-F990-4DB2-BC05-D51835A32A21}" destId="{4700DDDC-4C28-41E1-A69F-1678745D95F1}" srcOrd="1" destOrd="0" parTransId="{2DF34064-F142-4E67-B572-B57BD1C78209}" sibTransId="{19AAA7C0-8A2E-4FA4-B3AB-C0D4815931B0}"/>
    <dgm:cxn modelId="{184ED618-602D-4AB1-982A-92C9626E076F}" type="presOf" srcId="{05493D0E-F905-49B5-B487-4208936CD9C8}" destId="{2A40AEEE-C5C3-45EF-B883-C1D5E89EA83C}" srcOrd="0" destOrd="0" presId="urn:microsoft.com/office/officeart/2005/8/layout/vList6"/>
    <dgm:cxn modelId="{7340C920-A545-4C9D-B364-C8BEF418B9BA}" srcId="{4700DDDC-4C28-41E1-A69F-1678745D95F1}" destId="{456020C1-CBEC-44B9-815E-9A5C56D7314C}" srcOrd="1" destOrd="0" parTransId="{1502A12A-0AA3-4D23-8984-912AA638E8DA}" sibTransId="{9DBD125A-78C5-4F91-B662-C077FCFE2BD3}"/>
    <dgm:cxn modelId="{ACA9B350-491E-4C7B-A962-7848F593AD70}" srcId="{DE0356D2-5CDD-464B-AD03-8C3ADAC2F912}" destId="{05493D0E-F905-49B5-B487-4208936CD9C8}" srcOrd="0" destOrd="0" parTransId="{3998602F-7D42-475F-BC79-539132293919}" sibTransId="{15EE7AF7-E2E9-4816-BD80-3C6101518626}"/>
    <dgm:cxn modelId="{E07C73AC-CDC7-4C26-B207-650F9FEE58AB}" type="presOf" srcId="{456020C1-CBEC-44B9-815E-9A5C56D7314C}" destId="{945AAE19-383D-4A0D-AE45-4D4482A16FB5}" srcOrd="0" destOrd="1" presId="urn:microsoft.com/office/officeart/2005/8/layout/vList6"/>
    <dgm:cxn modelId="{BBC7D7BB-4470-4086-B13B-5CEBD3C4FAD3}" type="presOf" srcId="{6F9B2B56-BDF8-4397-8623-9D254090AC41}" destId="{2A40AEEE-C5C3-45EF-B883-C1D5E89EA83C}" srcOrd="0" destOrd="1" presId="urn:microsoft.com/office/officeart/2005/8/layout/vList6"/>
    <dgm:cxn modelId="{BF5436C3-2550-4559-98E5-DD645F59A2B1}" type="presOf" srcId="{4700DDDC-4C28-41E1-A69F-1678745D95F1}" destId="{8088D481-3AB5-46C8-9E15-F0A05A26F158}" srcOrd="0" destOrd="0" presId="urn:microsoft.com/office/officeart/2005/8/layout/vList6"/>
    <dgm:cxn modelId="{CB35A6E3-73F8-43A4-97EE-E98A5154CB04}" srcId="{4700DDDC-4C28-41E1-A69F-1678745D95F1}" destId="{1464D130-FF1E-4552-B507-8B1A66AB6CA9}" srcOrd="0" destOrd="0" parTransId="{7575A1EE-44EE-41A0-B9A2-525FE1EE833A}" sibTransId="{6C30E8C6-9174-4B20-A5F9-1868FDA5F772}"/>
    <dgm:cxn modelId="{55B44EF5-A51D-40F5-92C6-99438BF4C25D}" type="presOf" srcId="{1464D130-FF1E-4552-B507-8B1A66AB6CA9}" destId="{945AAE19-383D-4A0D-AE45-4D4482A16FB5}" srcOrd="0" destOrd="0" presId="urn:microsoft.com/office/officeart/2005/8/layout/vList6"/>
    <dgm:cxn modelId="{67586BF9-9CB1-484E-BDE6-CD80E1998F50}" srcId="{DE0356D2-5CDD-464B-AD03-8C3ADAC2F912}" destId="{6F9B2B56-BDF8-4397-8623-9D254090AC41}" srcOrd="1" destOrd="0" parTransId="{5E4FF563-9B9C-455F-93A6-4CB63438DD5B}" sibTransId="{0B9D01A9-51CE-4EB8-AC1A-F06A7B75C8D1}"/>
    <dgm:cxn modelId="{45645C36-320C-408E-B636-F37B5F198EDD}" type="presParOf" srcId="{8D65348F-52BD-4C18-8852-E4EE469AE57F}" destId="{F6272DF5-3502-44E1-9940-12FA1888305A}" srcOrd="0" destOrd="0" presId="urn:microsoft.com/office/officeart/2005/8/layout/vList6"/>
    <dgm:cxn modelId="{83FED7BD-C227-467D-A1DF-4D1ECD00F344}" type="presParOf" srcId="{F6272DF5-3502-44E1-9940-12FA1888305A}" destId="{48391E74-25F2-4A50-8D1E-8AC1FF494A68}" srcOrd="0" destOrd="0" presId="urn:microsoft.com/office/officeart/2005/8/layout/vList6"/>
    <dgm:cxn modelId="{2FEB9EE5-D9F2-49A3-ABCF-83C4BC59934B}" type="presParOf" srcId="{F6272DF5-3502-44E1-9940-12FA1888305A}" destId="{2A40AEEE-C5C3-45EF-B883-C1D5E89EA83C}" srcOrd="1" destOrd="0" presId="urn:microsoft.com/office/officeart/2005/8/layout/vList6"/>
    <dgm:cxn modelId="{467D4986-C9F1-441E-845F-45E44CD95705}" type="presParOf" srcId="{8D65348F-52BD-4C18-8852-E4EE469AE57F}" destId="{79A798FF-8AE0-42DC-BE45-43CC8C64E935}" srcOrd="1" destOrd="0" presId="urn:microsoft.com/office/officeart/2005/8/layout/vList6"/>
    <dgm:cxn modelId="{ED5AF784-B47C-443C-A3E6-255FEBBDB2CC}" type="presParOf" srcId="{8D65348F-52BD-4C18-8852-E4EE469AE57F}" destId="{0BF97CE4-D564-45E6-9A7A-01B9E7284808}" srcOrd="2" destOrd="0" presId="urn:microsoft.com/office/officeart/2005/8/layout/vList6"/>
    <dgm:cxn modelId="{F591D73D-4AAD-429A-B8F2-8506E2474C80}" type="presParOf" srcId="{0BF97CE4-D564-45E6-9A7A-01B9E7284808}" destId="{8088D481-3AB5-46C8-9E15-F0A05A26F158}" srcOrd="0" destOrd="0" presId="urn:microsoft.com/office/officeart/2005/8/layout/vList6"/>
    <dgm:cxn modelId="{7727F032-40F6-48A7-AFF9-A357B103155F}" type="presParOf" srcId="{0BF97CE4-D564-45E6-9A7A-01B9E7284808}" destId="{945AAE19-383D-4A0D-AE45-4D4482A16FB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8C3B8-0222-4DB2-AF76-45D045CC9A87}" type="doc">
      <dgm:prSet loTypeId="urn:microsoft.com/office/officeart/2005/8/layout/arrow6" loCatId="relationship" qsTypeId="urn:microsoft.com/office/officeart/2005/8/quickstyle/simple3" qsCatId="simple" csTypeId="urn:microsoft.com/office/officeart/2005/8/colors/accent5_5" csCatId="accent5" phldr="1"/>
      <dgm:spPr/>
      <dgm:t>
        <a:bodyPr/>
        <a:lstStyle/>
        <a:p>
          <a:endParaRPr lang="ru-KZ"/>
        </a:p>
      </dgm:t>
    </dgm:pt>
    <dgm:pt modelId="{86066D65-CB17-4D60-BEF0-D4EABECA37A9}">
      <dgm:prSet phldrT="[Текст]" custT="1"/>
      <dgm:spPr/>
      <dgm:t>
        <a:bodyPr/>
        <a:lstStyle/>
        <a:p>
          <a:r>
            <a:rPr lang="en-US" sz="6000" b="1" dirty="0"/>
            <a:t>Assessment</a:t>
          </a:r>
          <a:endParaRPr lang="ru-KZ" sz="6000" b="1" dirty="0"/>
        </a:p>
      </dgm:t>
    </dgm:pt>
    <dgm:pt modelId="{C404A021-ECBC-4219-8CAD-0B6D92CB0ED2}" type="parTrans" cxnId="{D6D6C947-CFB3-4AD8-B6A5-FE1C091B6A5A}">
      <dgm:prSet/>
      <dgm:spPr/>
      <dgm:t>
        <a:bodyPr/>
        <a:lstStyle/>
        <a:p>
          <a:endParaRPr lang="ru-KZ"/>
        </a:p>
      </dgm:t>
    </dgm:pt>
    <dgm:pt modelId="{EF849A3E-B338-43AF-BFDC-90F1A8001E88}" type="sibTrans" cxnId="{D6D6C947-CFB3-4AD8-B6A5-FE1C091B6A5A}">
      <dgm:prSet/>
      <dgm:spPr/>
      <dgm:t>
        <a:bodyPr/>
        <a:lstStyle/>
        <a:p>
          <a:endParaRPr lang="ru-KZ"/>
        </a:p>
      </dgm:t>
    </dgm:pt>
    <dgm:pt modelId="{4BD64147-3670-4FE2-8971-932A2C612ECD}">
      <dgm:prSet phldrT="[Текст]"/>
      <dgm:spPr/>
      <dgm:t>
        <a:bodyPr/>
        <a:lstStyle/>
        <a:p>
          <a:r>
            <a:rPr lang="x-none" dirty="0"/>
            <a:t>is a systematic approach to collecting information and making inferences about the ability of a </a:t>
          </a:r>
          <a:endParaRPr lang="ru-KZ" dirty="0"/>
        </a:p>
        <a:p>
          <a:r>
            <a:rPr lang="x-none" dirty="0"/>
            <a:t>student or a quality or success of a teaching course on the basis of various sources of evidence” </a:t>
          </a:r>
          <a:endParaRPr lang="ru-KZ" dirty="0"/>
        </a:p>
        <a:p>
          <a:r>
            <a:rPr lang="x-none" dirty="0"/>
            <a:t>(Longman Dictionary of Language Teaching and Applied Linguistics, p. 35)</a:t>
          </a:r>
          <a:endParaRPr lang="ru-KZ" dirty="0"/>
        </a:p>
      </dgm:t>
    </dgm:pt>
    <dgm:pt modelId="{16EA7C27-86AA-4211-AD91-BDF77502A329}" type="parTrans" cxnId="{5CE0E45E-1777-4C23-B926-8331F31D2261}">
      <dgm:prSet/>
      <dgm:spPr/>
      <dgm:t>
        <a:bodyPr/>
        <a:lstStyle/>
        <a:p>
          <a:endParaRPr lang="ru-KZ"/>
        </a:p>
      </dgm:t>
    </dgm:pt>
    <dgm:pt modelId="{709A26DA-E815-4BAD-B7B6-76D8A546BB29}" type="sibTrans" cxnId="{5CE0E45E-1777-4C23-B926-8331F31D2261}">
      <dgm:prSet/>
      <dgm:spPr/>
      <dgm:t>
        <a:bodyPr/>
        <a:lstStyle/>
        <a:p>
          <a:endParaRPr lang="ru-KZ"/>
        </a:p>
      </dgm:t>
    </dgm:pt>
    <dgm:pt modelId="{B58B4C66-0772-4CCC-AC74-10C37FA3370C}" type="pres">
      <dgm:prSet presAssocID="{C9E8C3B8-0222-4DB2-AF76-45D045CC9A87}" presName="compositeShape" presStyleCnt="0">
        <dgm:presLayoutVars>
          <dgm:chMax val="2"/>
          <dgm:dir/>
          <dgm:resizeHandles val="exact"/>
        </dgm:presLayoutVars>
      </dgm:prSet>
      <dgm:spPr/>
    </dgm:pt>
    <dgm:pt modelId="{26B9831A-BA5B-4D13-B2CF-1E5CDB966E3E}" type="pres">
      <dgm:prSet presAssocID="{C9E8C3B8-0222-4DB2-AF76-45D045CC9A87}" presName="ribbon" presStyleLbl="node1" presStyleIdx="0" presStyleCnt="1"/>
      <dgm:spPr/>
    </dgm:pt>
    <dgm:pt modelId="{F2F9B8F9-8A28-46DE-9CA4-F4414CF67C80}" type="pres">
      <dgm:prSet presAssocID="{C9E8C3B8-0222-4DB2-AF76-45D045CC9A87}" presName="leftArrowText" presStyleLbl="node1" presStyleIdx="0" presStyleCnt="1">
        <dgm:presLayoutVars>
          <dgm:chMax val="0"/>
          <dgm:bulletEnabled val="1"/>
        </dgm:presLayoutVars>
      </dgm:prSet>
      <dgm:spPr/>
    </dgm:pt>
    <dgm:pt modelId="{7143B9CB-1A2D-4FF1-8D10-5E03F10B129C}" type="pres">
      <dgm:prSet presAssocID="{C9E8C3B8-0222-4DB2-AF76-45D045CC9A87}" presName="rightArrowText" presStyleLbl="node1" presStyleIdx="0" presStyleCnt="1">
        <dgm:presLayoutVars>
          <dgm:chMax val="0"/>
          <dgm:bulletEnabled val="1"/>
        </dgm:presLayoutVars>
      </dgm:prSet>
      <dgm:spPr/>
    </dgm:pt>
  </dgm:ptLst>
  <dgm:cxnLst>
    <dgm:cxn modelId="{5CE0E45E-1777-4C23-B926-8331F31D2261}" srcId="{C9E8C3B8-0222-4DB2-AF76-45D045CC9A87}" destId="{4BD64147-3670-4FE2-8971-932A2C612ECD}" srcOrd="1" destOrd="0" parTransId="{16EA7C27-86AA-4211-AD91-BDF77502A329}" sibTransId="{709A26DA-E815-4BAD-B7B6-76D8A546BB29}"/>
    <dgm:cxn modelId="{D6D6C947-CFB3-4AD8-B6A5-FE1C091B6A5A}" srcId="{C9E8C3B8-0222-4DB2-AF76-45D045CC9A87}" destId="{86066D65-CB17-4D60-BEF0-D4EABECA37A9}" srcOrd="0" destOrd="0" parTransId="{C404A021-ECBC-4219-8CAD-0B6D92CB0ED2}" sibTransId="{EF849A3E-B338-43AF-BFDC-90F1A8001E88}"/>
    <dgm:cxn modelId="{2A989D4A-AFB6-44D1-A3BF-CCED9BC47B84}" type="presOf" srcId="{4BD64147-3670-4FE2-8971-932A2C612ECD}" destId="{7143B9CB-1A2D-4FF1-8D10-5E03F10B129C}" srcOrd="0" destOrd="0" presId="urn:microsoft.com/office/officeart/2005/8/layout/arrow6"/>
    <dgm:cxn modelId="{96E5CD6B-F9A9-42D5-BE6A-43AF6E97AC80}" type="presOf" srcId="{C9E8C3B8-0222-4DB2-AF76-45D045CC9A87}" destId="{B58B4C66-0772-4CCC-AC74-10C37FA3370C}" srcOrd="0" destOrd="0" presId="urn:microsoft.com/office/officeart/2005/8/layout/arrow6"/>
    <dgm:cxn modelId="{70BCA397-61CA-41C7-9E61-5FECDF6C3F7E}" type="presOf" srcId="{86066D65-CB17-4D60-BEF0-D4EABECA37A9}" destId="{F2F9B8F9-8A28-46DE-9CA4-F4414CF67C80}" srcOrd="0" destOrd="0" presId="urn:microsoft.com/office/officeart/2005/8/layout/arrow6"/>
    <dgm:cxn modelId="{110E12A7-B7A7-4AA8-9D27-6937D70B2C3C}" type="presParOf" srcId="{B58B4C66-0772-4CCC-AC74-10C37FA3370C}" destId="{26B9831A-BA5B-4D13-B2CF-1E5CDB966E3E}" srcOrd="0" destOrd="0" presId="urn:microsoft.com/office/officeart/2005/8/layout/arrow6"/>
    <dgm:cxn modelId="{F41FFE54-E1E8-4E59-BB34-1F73B21E811A}" type="presParOf" srcId="{B58B4C66-0772-4CCC-AC74-10C37FA3370C}" destId="{F2F9B8F9-8A28-46DE-9CA4-F4414CF67C80}" srcOrd="1" destOrd="0" presId="urn:microsoft.com/office/officeart/2005/8/layout/arrow6"/>
    <dgm:cxn modelId="{14622452-021A-43D7-8252-C68958376B0F}" type="presParOf" srcId="{B58B4C66-0772-4CCC-AC74-10C37FA3370C}" destId="{7143B9CB-1A2D-4FF1-8D10-5E03F10B129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4E6C4-235D-4F48-B3D1-C0C49E8D3809}"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ru-KZ"/>
        </a:p>
      </dgm:t>
    </dgm:pt>
    <dgm:pt modelId="{704A9D50-671E-4FF9-AE27-3842BBADC3C6}">
      <dgm:prSet phldrT="[Текст]"/>
      <dgm:spPr/>
      <dgm:t>
        <a:bodyPr/>
        <a:lstStyle/>
        <a:p>
          <a:r>
            <a:rPr lang="en-US" dirty="0"/>
            <a:t>Pre-assessment</a:t>
          </a:r>
          <a:endParaRPr lang="ru-KZ" dirty="0"/>
        </a:p>
      </dgm:t>
    </dgm:pt>
    <dgm:pt modelId="{6067256F-3DCD-4471-A8CF-0FF9A84896DB}" type="parTrans" cxnId="{DFEA1879-0014-4FB5-A051-E1707F94A788}">
      <dgm:prSet/>
      <dgm:spPr/>
      <dgm:t>
        <a:bodyPr/>
        <a:lstStyle/>
        <a:p>
          <a:endParaRPr lang="ru-KZ"/>
        </a:p>
      </dgm:t>
    </dgm:pt>
    <dgm:pt modelId="{2AD205CF-48E4-4BDC-913F-7476579B97B1}" type="sibTrans" cxnId="{DFEA1879-0014-4FB5-A051-E1707F94A788}">
      <dgm:prSet/>
      <dgm:spPr/>
      <dgm:t>
        <a:bodyPr/>
        <a:lstStyle/>
        <a:p>
          <a:endParaRPr lang="ru-KZ"/>
        </a:p>
      </dgm:t>
    </dgm:pt>
    <dgm:pt modelId="{B81AB90F-961F-443D-A092-F6361A27D733}">
      <dgm:prSet phldrT="[Текст]"/>
      <dgm:spPr/>
      <dgm:t>
        <a:bodyPr/>
        <a:lstStyle/>
        <a:p>
          <a:r>
            <a:rPr lang="en-US" dirty="0"/>
            <a:t>Formative assessment</a:t>
          </a:r>
          <a:endParaRPr lang="ru-KZ" dirty="0"/>
        </a:p>
      </dgm:t>
    </dgm:pt>
    <dgm:pt modelId="{6DB5E3AB-6C55-41C3-BF0D-F34CB08D6900}" type="parTrans" cxnId="{8A82C396-05FD-4AAA-B2E3-160E945CC1F7}">
      <dgm:prSet/>
      <dgm:spPr/>
      <dgm:t>
        <a:bodyPr/>
        <a:lstStyle/>
        <a:p>
          <a:endParaRPr lang="ru-KZ"/>
        </a:p>
      </dgm:t>
    </dgm:pt>
    <dgm:pt modelId="{E7C3E1B5-4975-40C7-8D1E-711142257F9F}" type="sibTrans" cxnId="{8A82C396-05FD-4AAA-B2E3-160E945CC1F7}">
      <dgm:prSet/>
      <dgm:spPr/>
      <dgm:t>
        <a:bodyPr/>
        <a:lstStyle/>
        <a:p>
          <a:endParaRPr lang="ru-KZ"/>
        </a:p>
      </dgm:t>
    </dgm:pt>
    <dgm:pt modelId="{76A398A4-40E0-44E7-8FB9-1CA494CA30C5}">
      <dgm:prSet phldrT="[Текст]"/>
      <dgm:spPr/>
      <dgm:t>
        <a:bodyPr/>
        <a:lstStyle/>
        <a:p>
          <a:r>
            <a:rPr lang="en-US" dirty="0"/>
            <a:t>Summative assessment </a:t>
          </a:r>
          <a:endParaRPr lang="ru-KZ" dirty="0"/>
        </a:p>
      </dgm:t>
    </dgm:pt>
    <dgm:pt modelId="{BA7D81BE-0C30-45AC-92B1-724125DD4027}" type="parTrans" cxnId="{7B520C45-8F9B-4559-B555-53DE58E6DDDD}">
      <dgm:prSet/>
      <dgm:spPr/>
      <dgm:t>
        <a:bodyPr/>
        <a:lstStyle/>
        <a:p>
          <a:endParaRPr lang="ru-KZ"/>
        </a:p>
      </dgm:t>
    </dgm:pt>
    <dgm:pt modelId="{13AF4098-1297-4CC5-9F7A-5A59F7D3B74D}" type="sibTrans" cxnId="{7B520C45-8F9B-4559-B555-53DE58E6DDDD}">
      <dgm:prSet/>
      <dgm:spPr/>
      <dgm:t>
        <a:bodyPr/>
        <a:lstStyle/>
        <a:p>
          <a:endParaRPr lang="ru-KZ"/>
        </a:p>
      </dgm:t>
    </dgm:pt>
    <dgm:pt modelId="{CB8A8AA7-D2BB-4DB9-9195-360CE1875114}" type="pres">
      <dgm:prSet presAssocID="{1884E6C4-235D-4F48-B3D1-C0C49E8D3809}" presName="Name0" presStyleCnt="0">
        <dgm:presLayoutVars>
          <dgm:chMax val="7"/>
          <dgm:chPref val="7"/>
          <dgm:dir/>
          <dgm:animLvl val="lvl"/>
        </dgm:presLayoutVars>
      </dgm:prSet>
      <dgm:spPr/>
    </dgm:pt>
    <dgm:pt modelId="{BEEE8340-772C-4540-BBD1-07FA75410437}" type="pres">
      <dgm:prSet presAssocID="{704A9D50-671E-4FF9-AE27-3842BBADC3C6}" presName="Accent1" presStyleCnt="0"/>
      <dgm:spPr/>
    </dgm:pt>
    <dgm:pt modelId="{4EFE18DA-2C71-41E2-9D20-47C7AC6441D0}" type="pres">
      <dgm:prSet presAssocID="{704A9D50-671E-4FF9-AE27-3842BBADC3C6}" presName="Accent" presStyleLbl="node1" presStyleIdx="0" presStyleCnt="3"/>
      <dgm:spPr/>
    </dgm:pt>
    <dgm:pt modelId="{850A905C-6AD5-433F-B85B-1A2999B4A7C2}" type="pres">
      <dgm:prSet presAssocID="{704A9D50-671E-4FF9-AE27-3842BBADC3C6}" presName="Parent1" presStyleLbl="revTx" presStyleIdx="0" presStyleCnt="3" custScaleX="140441" custScaleY="216860">
        <dgm:presLayoutVars>
          <dgm:chMax val="1"/>
          <dgm:chPref val="1"/>
          <dgm:bulletEnabled val="1"/>
        </dgm:presLayoutVars>
      </dgm:prSet>
      <dgm:spPr/>
    </dgm:pt>
    <dgm:pt modelId="{EE57A54B-5384-4669-B9A3-663CCB80561C}" type="pres">
      <dgm:prSet presAssocID="{B81AB90F-961F-443D-A092-F6361A27D733}" presName="Accent2" presStyleCnt="0"/>
      <dgm:spPr/>
    </dgm:pt>
    <dgm:pt modelId="{DE262180-4144-43E1-9DCE-8A2DD89947F3}" type="pres">
      <dgm:prSet presAssocID="{B81AB90F-961F-443D-A092-F6361A27D733}" presName="Accent" presStyleLbl="node1" presStyleIdx="1" presStyleCnt="3"/>
      <dgm:spPr/>
    </dgm:pt>
    <dgm:pt modelId="{2FC46A11-CB1E-44B2-A31B-316667B3EE73}" type="pres">
      <dgm:prSet presAssocID="{B81AB90F-961F-443D-A092-F6361A27D733}" presName="Parent2" presStyleLbl="revTx" presStyleIdx="1" presStyleCnt="3" custScaleX="158071" custScaleY="161097">
        <dgm:presLayoutVars>
          <dgm:chMax val="1"/>
          <dgm:chPref val="1"/>
          <dgm:bulletEnabled val="1"/>
        </dgm:presLayoutVars>
      </dgm:prSet>
      <dgm:spPr/>
    </dgm:pt>
    <dgm:pt modelId="{0ABD0267-458C-49EC-96F3-E88899F6FF08}" type="pres">
      <dgm:prSet presAssocID="{76A398A4-40E0-44E7-8FB9-1CA494CA30C5}" presName="Accent3" presStyleCnt="0"/>
      <dgm:spPr/>
    </dgm:pt>
    <dgm:pt modelId="{1D92E5BD-9A3A-444F-AA98-D918E5FB7B0F}" type="pres">
      <dgm:prSet presAssocID="{76A398A4-40E0-44E7-8FB9-1CA494CA30C5}" presName="Accent" presStyleLbl="node1" presStyleIdx="2" presStyleCnt="3"/>
      <dgm:spPr/>
    </dgm:pt>
    <dgm:pt modelId="{256C7DE7-1EBA-4B0E-9E9E-294565020ABC}" type="pres">
      <dgm:prSet presAssocID="{76A398A4-40E0-44E7-8FB9-1CA494CA30C5}" presName="Parent3" presStyleLbl="revTx" presStyleIdx="2" presStyleCnt="3" custScaleX="146891" custScaleY="150633">
        <dgm:presLayoutVars>
          <dgm:chMax val="1"/>
          <dgm:chPref val="1"/>
          <dgm:bulletEnabled val="1"/>
        </dgm:presLayoutVars>
      </dgm:prSet>
      <dgm:spPr/>
    </dgm:pt>
  </dgm:ptLst>
  <dgm:cxnLst>
    <dgm:cxn modelId="{7B520C45-8F9B-4559-B555-53DE58E6DDDD}" srcId="{1884E6C4-235D-4F48-B3D1-C0C49E8D3809}" destId="{76A398A4-40E0-44E7-8FB9-1CA494CA30C5}" srcOrd="2" destOrd="0" parTransId="{BA7D81BE-0C30-45AC-92B1-724125DD4027}" sibTransId="{13AF4098-1297-4CC5-9F7A-5A59F7D3B74D}"/>
    <dgm:cxn modelId="{DD568B46-FC86-465D-B347-4D976D7074CA}" type="presOf" srcId="{704A9D50-671E-4FF9-AE27-3842BBADC3C6}" destId="{850A905C-6AD5-433F-B85B-1A2999B4A7C2}" srcOrd="0" destOrd="0" presId="urn:microsoft.com/office/officeart/2009/layout/CircleArrowProcess"/>
    <dgm:cxn modelId="{FACC8E75-77AA-4136-A020-5D0BFFA13DC0}" type="presOf" srcId="{B81AB90F-961F-443D-A092-F6361A27D733}" destId="{2FC46A11-CB1E-44B2-A31B-316667B3EE73}" srcOrd="0" destOrd="0" presId="urn:microsoft.com/office/officeart/2009/layout/CircleArrowProcess"/>
    <dgm:cxn modelId="{DFEA1879-0014-4FB5-A051-E1707F94A788}" srcId="{1884E6C4-235D-4F48-B3D1-C0C49E8D3809}" destId="{704A9D50-671E-4FF9-AE27-3842BBADC3C6}" srcOrd="0" destOrd="0" parTransId="{6067256F-3DCD-4471-A8CF-0FF9A84896DB}" sibTransId="{2AD205CF-48E4-4BDC-913F-7476579B97B1}"/>
    <dgm:cxn modelId="{8A82C396-05FD-4AAA-B2E3-160E945CC1F7}" srcId="{1884E6C4-235D-4F48-B3D1-C0C49E8D3809}" destId="{B81AB90F-961F-443D-A092-F6361A27D733}" srcOrd="1" destOrd="0" parTransId="{6DB5E3AB-6C55-41C3-BF0D-F34CB08D6900}" sibTransId="{E7C3E1B5-4975-40C7-8D1E-711142257F9F}"/>
    <dgm:cxn modelId="{776BEED6-9D3D-4F50-809E-4AB8B36EA350}" type="presOf" srcId="{1884E6C4-235D-4F48-B3D1-C0C49E8D3809}" destId="{CB8A8AA7-D2BB-4DB9-9195-360CE1875114}" srcOrd="0" destOrd="0" presId="urn:microsoft.com/office/officeart/2009/layout/CircleArrowProcess"/>
    <dgm:cxn modelId="{AF9570F2-7EBE-47B2-8ACF-D93573272E4F}" type="presOf" srcId="{76A398A4-40E0-44E7-8FB9-1CA494CA30C5}" destId="{256C7DE7-1EBA-4B0E-9E9E-294565020ABC}" srcOrd="0" destOrd="0" presId="urn:microsoft.com/office/officeart/2009/layout/CircleArrowProcess"/>
    <dgm:cxn modelId="{F2305747-C58E-486E-8D7C-C786CE0C6681}" type="presParOf" srcId="{CB8A8AA7-D2BB-4DB9-9195-360CE1875114}" destId="{BEEE8340-772C-4540-BBD1-07FA75410437}" srcOrd="0" destOrd="0" presId="urn:microsoft.com/office/officeart/2009/layout/CircleArrowProcess"/>
    <dgm:cxn modelId="{9297A988-D436-44B6-BE16-FF3EEE5CF20F}" type="presParOf" srcId="{BEEE8340-772C-4540-BBD1-07FA75410437}" destId="{4EFE18DA-2C71-41E2-9D20-47C7AC6441D0}" srcOrd="0" destOrd="0" presId="urn:microsoft.com/office/officeart/2009/layout/CircleArrowProcess"/>
    <dgm:cxn modelId="{C0D3C739-B4D5-47ED-B722-AB43B1EB3C58}" type="presParOf" srcId="{CB8A8AA7-D2BB-4DB9-9195-360CE1875114}" destId="{850A905C-6AD5-433F-B85B-1A2999B4A7C2}" srcOrd="1" destOrd="0" presId="urn:microsoft.com/office/officeart/2009/layout/CircleArrowProcess"/>
    <dgm:cxn modelId="{A6C345C5-59AC-4829-892C-2FA012928163}" type="presParOf" srcId="{CB8A8AA7-D2BB-4DB9-9195-360CE1875114}" destId="{EE57A54B-5384-4669-B9A3-663CCB80561C}" srcOrd="2" destOrd="0" presId="urn:microsoft.com/office/officeart/2009/layout/CircleArrowProcess"/>
    <dgm:cxn modelId="{213F67F4-4BB0-4EBD-901F-EB7A7088D45C}" type="presParOf" srcId="{EE57A54B-5384-4669-B9A3-663CCB80561C}" destId="{DE262180-4144-43E1-9DCE-8A2DD89947F3}" srcOrd="0" destOrd="0" presId="urn:microsoft.com/office/officeart/2009/layout/CircleArrowProcess"/>
    <dgm:cxn modelId="{7282AE94-874E-4034-A50A-37BB3EB0305C}" type="presParOf" srcId="{CB8A8AA7-D2BB-4DB9-9195-360CE1875114}" destId="{2FC46A11-CB1E-44B2-A31B-316667B3EE73}" srcOrd="3" destOrd="0" presId="urn:microsoft.com/office/officeart/2009/layout/CircleArrowProcess"/>
    <dgm:cxn modelId="{D4318F42-6F20-49F4-A813-6FB8041778D7}" type="presParOf" srcId="{CB8A8AA7-D2BB-4DB9-9195-360CE1875114}" destId="{0ABD0267-458C-49EC-96F3-E88899F6FF08}" srcOrd="4" destOrd="0" presId="urn:microsoft.com/office/officeart/2009/layout/CircleArrowProcess"/>
    <dgm:cxn modelId="{47FFA7DB-85D0-4005-A597-9FFB604914E2}" type="presParOf" srcId="{0ABD0267-458C-49EC-96F3-E88899F6FF08}" destId="{1D92E5BD-9A3A-444F-AA98-D918E5FB7B0F}" srcOrd="0" destOrd="0" presId="urn:microsoft.com/office/officeart/2009/layout/CircleArrowProcess"/>
    <dgm:cxn modelId="{AA5A265B-B6EB-4668-B5BB-25F0B8451841}" type="presParOf" srcId="{CB8A8AA7-D2BB-4DB9-9195-360CE1875114}" destId="{256C7DE7-1EBA-4B0E-9E9E-294565020AB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C13B6C-12A1-45F2-A862-14EA62712DA7}" type="doc">
      <dgm:prSet loTypeId="urn:microsoft.com/office/officeart/2005/8/layout/pyramid2" loCatId="pyramid" qsTypeId="urn:microsoft.com/office/officeart/2005/8/quickstyle/simple1" qsCatId="simple" csTypeId="urn:microsoft.com/office/officeart/2005/8/colors/accent5_5" csCatId="accent5" phldr="1"/>
      <dgm:spPr/>
    </dgm:pt>
    <dgm:pt modelId="{C9F886E3-4C76-42DF-95FD-F1D5E53046B8}">
      <dgm:prSet phldrT="[Текст]"/>
      <dgm:spPr/>
      <dgm:t>
        <a:bodyPr/>
        <a:lstStyle/>
        <a:p>
          <a:r>
            <a:rPr lang="en-US" altLang="ru-KZ" b="1" dirty="0"/>
            <a:t>The purpose of pre-assessment is to determine what students know about a topic before it is taught. </a:t>
          </a:r>
          <a:endParaRPr lang="ru-KZ" dirty="0"/>
        </a:p>
      </dgm:t>
    </dgm:pt>
    <dgm:pt modelId="{BDD89291-8C1A-487D-8326-74E1016BC600}" type="parTrans" cxnId="{673CF359-68FB-4AA7-AC53-31A4B652AB59}">
      <dgm:prSet/>
      <dgm:spPr/>
      <dgm:t>
        <a:bodyPr/>
        <a:lstStyle/>
        <a:p>
          <a:endParaRPr lang="ru-KZ"/>
        </a:p>
      </dgm:t>
    </dgm:pt>
    <dgm:pt modelId="{6A380A8C-C894-4F0E-A13C-029E1A1FDB78}" type="sibTrans" cxnId="{673CF359-68FB-4AA7-AC53-31A4B652AB59}">
      <dgm:prSet/>
      <dgm:spPr/>
      <dgm:t>
        <a:bodyPr/>
        <a:lstStyle/>
        <a:p>
          <a:endParaRPr lang="ru-KZ"/>
        </a:p>
      </dgm:t>
    </dgm:pt>
    <dgm:pt modelId="{CFC5CCA9-97AD-4258-B383-66476177100A}">
      <dgm:prSet phldrT="[Текст]"/>
      <dgm:spPr/>
      <dgm:t>
        <a:bodyPr/>
        <a:lstStyle/>
        <a:p>
          <a:r>
            <a:rPr lang="en-US" altLang="ru-KZ" b="1"/>
            <a:t>Pre-assessment will help the teacher determine flexible grouping patterns and should be used regularly</a:t>
          </a:r>
          <a:endParaRPr lang="ru-KZ" dirty="0"/>
        </a:p>
      </dgm:t>
    </dgm:pt>
    <dgm:pt modelId="{839D20C5-014B-4CEE-B8B7-F8F532D61488}" type="parTrans" cxnId="{2310ABA4-BFEA-4DED-A8B7-66B70F345942}">
      <dgm:prSet/>
      <dgm:spPr/>
      <dgm:t>
        <a:bodyPr/>
        <a:lstStyle/>
        <a:p>
          <a:endParaRPr lang="ru-KZ"/>
        </a:p>
      </dgm:t>
    </dgm:pt>
    <dgm:pt modelId="{E573FEE1-25CE-482F-8BF0-D21B10D89E5B}" type="sibTrans" cxnId="{2310ABA4-BFEA-4DED-A8B7-66B70F345942}">
      <dgm:prSet/>
      <dgm:spPr/>
      <dgm:t>
        <a:bodyPr/>
        <a:lstStyle/>
        <a:p>
          <a:endParaRPr lang="ru-KZ"/>
        </a:p>
      </dgm:t>
    </dgm:pt>
    <dgm:pt modelId="{3F1941A7-8490-4467-B2FD-4762AB3B0305}" type="pres">
      <dgm:prSet presAssocID="{DBC13B6C-12A1-45F2-A862-14EA62712DA7}" presName="compositeShape" presStyleCnt="0">
        <dgm:presLayoutVars>
          <dgm:dir/>
          <dgm:resizeHandles/>
        </dgm:presLayoutVars>
      </dgm:prSet>
      <dgm:spPr/>
    </dgm:pt>
    <dgm:pt modelId="{3638E1F9-1C07-4153-A573-10A37DC4C5B4}" type="pres">
      <dgm:prSet presAssocID="{DBC13B6C-12A1-45F2-A862-14EA62712DA7}" presName="pyramid" presStyleLbl="node1" presStyleIdx="0" presStyleCnt="1"/>
      <dgm:spPr/>
    </dgm:pt>
    <dgm:pt modelId="{9185B41C-E9EC-4234-8F87-AA903CD2B24E}" type="pres">
      <dgm:prSet presAssocID="{DBC13B6C-12A1-45F2-A862-14EA62712DA7}" presName="theList" presStyleCnt="0"/>
      <dgm:spPr/>
    </dgm:pt>
    <dgm:pt modelId="{784F81AB-3708-4348-A358-F01194E19489}" type="pres">
      <dgm:prSet presAssocID="{C9F886E3-4C76-42DF-95FD-F1D5E53046B8}" presName="aNode" presStyleLbl="fgAcc1" presStyleIdx="0" presStyleCnt="2">
        <dgm:presLayoutVars>
          <dgm:bulletEnabled val="1"/>
        </dgm:presLayoutVars>
      </dgm:prSet>
      <dgm:spPr/>
    </dgm:pt>
    <dgm:pt modelId="{528B17A1-7937-46F0-82E1-914F3CF04D92}" type="pres">
      <dgm:prSet presAssocID="{C9F886E3-4C76-42DF-95FD-F1D5E53046B8}" presName="aSpace" presStyleCnt="0"/>
      <dgm:spPr/>
    </dgm:pt>
    <dgm:pt modelId="{C095856A-2410-47CE-A61E-DAA9267873DD}" type="pres">
      <dgm:prSet presAssocID="{CFC5CCA9-97AD-4258-B383-66476177100A}" presName="aNode" presStyleLbl="fgAcc1" presStyleIdx="1" presStyleCnt="2">
        <dgm:presLayoutVars>
          <dgm:bulletEnabled val="1"/>
        </dgm:presLayoutVars>
      </dgm:prSet>
      <dgm:spPr/>
    </dgm:pt>
    <dgm:pt modelId="{4800938D-24E1-4A8C-82A5-3EDC78FE535C}" type="pres">
      <dgm:prSet presAssocID="{CFC5CCA9-97AD-4258-B383-66476177100A}" presName="aSpace" presStyleCnt="0"/>
      <dgm:spPr/>
    </dgm:pt>
  </dgm:ptLst>
  <dgm:cxnLst>
    <dgm:cxn modelId="{7385B62D-72FB-485C-8D8F-5765008B140A}" type="presOf" srcId="{C9F886E3-4C76-42DF-95FD-F1D5E53046B8}" destId="{784F81AB-3708-4348-A358-F01194E19489}" srcOrd="0" destOrd="0" presId="urn:microsoft.com/office/officeart/2005/8/layout/pyramid2"/>
    <dgm:cxn modelId="{0B0D1D3D-EC66-4211-8B29-D796EB4D6B9D}" type="presOf" srcId="{DBC13B6C-12A1-45F2-A862-14EA62712DA7}" destId="{3F1941A7-8490-4467-B2FD-4762AB3B0305}" srcOrd="0" destOrd="0" presId="urn:microsoft.com/office/officeart/2005/8/layout/pyramid2"/>
    <dgm:cxn modelId="{673CF359-68FB-4AA7-AC53-31A4B652AB59}" srcId="{DBC13B6C-12A1-45F2-A862-14EA62712DA7}" destId="{C9F886E3-4C76-42DF-95FD-F1D5E53046B8}" srcOrd="0" destOrd="0" parTransId="{BDD89291-8C1A-487D-8326-74E1016BC600}" sibTransId="{6A380A8C-C894-4F0E-A13C-029E1A1FDB78}"/>
    <dgm:cxn modelId="{2310ABA4-BFEA-4DED-A8B7-66B70F345942}" srcId="{DBC13B6C-12A1-45F2-A862-14EA62712DA7}" destId="{CFC5CCA9-97AD-4258-B383-66476177100A}" srcOrd="1" destOrd="0" parTransId="{839D20C5-014B-4CEE-B8B7-F8F532D61488}" sibTransId="{E573FEE1-25CE-482F-8BF0-D21B10D89E5B}"/>
    <dgm:cxn modelId="{5E0260E8-1D7E-4AB2-8369-42992D5CD093}" type="presOf" srcId="{CFC5CCA9-97AD-4258-B383-66476177100A}" destId="{C095856A-2410-47CE-A61E-DAA9267873DD}" srcOrd="0" destOrd="0" presId="urn:microsoft.com/office/officeart/2005/8/layout/pyramid2"/>
    <dgm:cxn modelId="{AE31F9AE-ED08-4ADD-AF83-DB098E15CFBF}" type="presParOf" srcId="{3F1941A7-8490-4467-B2FD-4762AB3B0305}" destId="{3638E1F9-1C07-4153-A573-10A37DC4C5B4}" srcOrd="0" destOrd="0" presId="urn:microsoft.com/office/officeart/2005/8/layout/pyramid2"/>
    <dgm:cxn modelId="{5FD29A99-3315-4A56-9563-D706F95334E6}" type="presParOf" srcId="{3F1941A7-8490-4467-B2FD-4762AB3B0305}" destId="{9185B41C-E9EC-4234-8F87-AA903CD2B24E}" srcOrd="1" destOrd="0" presId="urn:microsoft.com/office/officeart/2005/8/layout/pyramid2"/>
    <dgm:cxn modelId="{EFFECBA3-AE32-491E-9FE8-D8804DB08C0B}" type="presParOf" srcId="{9185B41C-E9EC-4234-8F87-AA903CD2B24E}" destId="{784F81AB-3708-4348-A358-F01194E19489}" srcOrd="0" destOrd="0" presId="urn:microsoft.com/office/officeart/2005/8/layout/pyramid2"/>
    <dgm:cxn modelId="{DFB3BD00-38C2-4E0A-8DDA-19A10C075B0A}" type="presParOf" srcId="{9185B41C-E9EC-4234-8F87-AA903CD2B24E}" destId="{528B17A1-7937-46F0-82E1-914F3CF04D92}" srcOrd="1" destOrd="0" presId="urn:microsoft.com/office/officeart/2005/8/layout/pyramid2"/>
    <dgm:cxn modelId="{E8B1CA96-E402-4F7C-8006-63B9F2969B1A}" type="presParOf" srcId="{9185B41C-E9EC-4234-8F87-AA903CD2B24E}" destId="{C095856A-2410-47CE-A61E-DAA9267873DD}" srcOrd="2" destOrd="0" presId="urn:microsoft.com/office/officeart/2005/8/layout/pyramid2"/>
    <dgm:cxn modelId="{0D16DDBA-595F-4B61-90B0-5FD61108D0EE}" type="presParOf" srcId="{9185B41C-E9EC-4234-8F87-AA903CD2B24E}" destId="{4800938D-24E1-4A8C-82A5-3EDC78FE535C}"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C29C17-1135-49B7-AB81-5A060B0DC97C}"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ru-KZ"/>
        </a:p>
      </dgm:t>
    </dgm:pt>
    <dgm:pt modelId="{316010E5-0C36-4A7F-BA6A-C212E758A925}">
      <dgm:prSet phldrT="[Текст]"/>
      <dgm:spPr/>
      <dgm:t>
        <a:bodyPr/>
        <a:lstStyle/>
        <a:p>
          <a:r>
            <a:rPr lang="en-US" dirty="0"/>
            <a:t>a process used by teachers and children during play and learning activities,</a:t>
          </a:r>
          <a:endParaRPr lang="ru-KZ" dirty="0"/>
        </a:p>
      </dgm:t>
    </dgm:pt>
    <dgm:pt modelId="{D00FCAC5-65F6-40DC-BBEF-F8C412A27B75}" type="parTrans" cxnId="{FF6C1D1A-B33F-445C-8F1B-65CE2E04E54E}">
      <dgm:prSet/>
      <dgm:spPr/>
      <dgm:t>
        <a:bodyPr/>
        <a:lstStyle/>
        <a:p>
          <a:endParaRPr lang="ru-KZ"/>
        </a:p>
      </dgm:t>
    </dgm:pt>
    <dgm:pt modelId="{4DA6E63A-65E6-4032-925C-D2FC7BF071B5}" type="sibTrans" cxnId="{FF6C1D1A-B33F-445C-8F1B-65CE2E04E54E}">
      <dgm:prSet/>
      <dgm:spPr/>
      <dgm:t>
        <a:bodyPr/>
        <a:lstStyle/>
        <a:p>
          <a:endParaRPr lang="ru-KZ"/>
        </a:p>
      </dgm:t>
    </dgm:pt>
    <dgm:pt modelId="{1BC1F155-5D68-4120-813A-2CBBAD4FCEBE}">
      <dgm:prSet phldrT="[Текст]"/>
      <dgm:spPr/>
      <dgm:t>
        <a:bodyPr/>
        <a:lstStyle/>
        <a:p>
          <a:r>
            <a:rPr lang="en-US" dirty="0"/>
            <a:t>that provides feedback to the teachers and children,</a:t>
          </a:r>
          <a:endParaRPr lang="ru-KZ" dirty="0"/>
        </a:p>
      </dgm:t>
    </dgm:pt>
    <dgm:pt modelId="{8A5D7C99-96CA-4B58-96BE-0701E90D00D0}" type="parTrans" cxnId="{9E9A31F8-6514-4B08-BF37-31EAC22E3CBA}">
      <dgm:prSet/>
      <dgm:spPr/>
      <dgm:t>
        <a:bodyPr/>
        <a:lstStyle/>
        <a:p>
          <a:endParaRPr lang="ru-KZ"/>
        </a:p>
      </dgm:t>
    </dgm:pt>
    <dgm:pt modelId="{A1514B46-A09D-4D35-AF58-B8F4AB9F4775}" type="sibTrans" cxnId="{9E9A31F8-6514-4B08-BF37-31EAC22E3CBA}">
      <dgm:prSet/>
      <dgm:spPr/>
      <dgm:t>
        <a:bodyPr/>
        <a:lstStyle/>
        <a:p>
          <a:endParaRPr lang="ru-KZ"/>
        </a:p>
      </dgm:t>
    </dgm:pt>
    <dgm:pt modelId="{425A14B9-16A1-4F72-8D1B-C17F764FEC91}">
      <dgm:prSet phldrT="[Текст]"/>
      <dgm:spPr/>
      <dgm:t>
        <a:bodyPr/>
        <a:lstStyle/>
        <a:p>
          <a:r>
            <a:rPr lang="en-US" dirty="0"/>
            <a:t>so that teachers can adjust their teaching to meet the needs and interests of children, and</a:t>
          </a:r>
          <a:endParaRPr lang="ru-KZ" dirty="0"/>
        </a:p>
      </dgm:t>
    </dgm:pt>
    <dgm:pt modelId="{7465BD78-144B-469B-A27A-FA488052659B}" type="parTrans" cxnId="{7D0C9A64-8736-4D74-877D-6D254F7DE461}">
      <dgm:prSet/>
      <dgm:spPr/>
      <dgm:t>
        <a:bodyPr/>
        <a:lstStyle/>
        <a:p>
          <a:endParaRPr lang="ru-KZ"/>
        </a:p>
      </dgm:t>
    </dgm:pt>
    <dgm:pt modelId="{CD19DE78-3D6B-4770-AE4C-E0DECEF5CDA6}" type="sibTrans" cxnId="{7D0C9A64-8736-4D74-877D-6D254F7DE461}">
      <dgm:prSet/>
      <dgm:spPr/>
      <dgm:t>
        <a:bodyPr/>
        <a:lstStyle/>
        <a:p>
          <a:endParaRPr lang="ru-KZ"/>
        </a:p>
      </dgm:t>
    </dgm:pt>
    <dgm:pt modelId="{C83528B9-6D1A-4C76-8BB2-688A45656B08}">
      <dgm:prSet phldrT="[Текст]"/>
      <dgm:spPr/>
      <dgm:t>
        <a:bodyPr/>
        <a:lstStyle/>
        <a:p>
          <a:r>
            <a:rPr lang="en-US" dirty="0"/>
            <a:t>so that children can understand what is expected of them.</a:t>
          </a:r>
          <a:endParaRPr lang="ru-KZ" dirty="0"/>
        </a:p>
      </dgm:t>
    </dgm:pt>
    <dgm:pt modelId="{EF402071-2008-4C91-BCC2-83A48729EBC4}" type="parTrans" cxnId="{936A4EA2-C50C-4E49-BB04-974045A8827D}">
      <dgm:prSet/>
      <dgm:spPr/>
      <dgm:t>
        <a:bodyPr/>
        <a:lstStyle/>
        <a:p>
          <a:endParaRPr lang="ru-KZ"/>
        </a:p>
      </dgm:t>
    </dgm:pt>
    <dgm:pt modelId="{671A15A7-E520-4606-8E3D-E48A3D0B0A59}" type="sibTrans" cxnId="{936A4EA2-C50C-4E49-BB04-974045A8827D}">
      <dgm:prSet/>
      <dgm:spPr/>
      <dgm:t>
        <a:bodyPr/>
        <a:lstStyle/>
        <a:p>
          <a:endParaRPr lang="ru-KZ"/>
        </a:p>
      </dgm:t>
    </dgm:pt>
    <dgm:pt modelId="{AC9C0201-2A37-4ACE-9218-595E9D3BC036}" type="pres">
      <dgm:prSet presAssocID="{A2C29C17-1135-49B7-AB81-5A060B0DC97C}" presName="diagram" presStyleCnt="0">
        <dgm:presLayoutVars>
          <dgm:dir/>
          <dgm:resizeHandles val="exact"/>
        </dgm:presLayoutVars>
      </dgm:prSet>
      <dgm:spPr/>
    </dgm:pt>
    <dgm:pt modelId="{4EF18C7F-6A21-4BF8-B7CB-EE52B7CC572A}" type="pres">
      <dgm:prSet presAssocID="{316010E5-0C36-4A7F-BA6A-C212E758A925}" presName="node" presStyleLbl="node1" presStyleIdx="0" presStyleCnt="4">
        <dgm:presLayoutVars>
          <dgm:bulletEnabled val="1"/>
        </dgm:presLayoutVars>
      </dgm:prSet>
      <dgm:spPr/>
    </dgm:pt>
    <dgm:pt modelId="{DD015240-8BF0-45F7-8E98-9926E88D0957}" type="pres">
      <dgm:prSet presAssocID="{4DA6E63A-65E6-4032-925C-D2FC7BF071B5}" presName="sibTrans" presStyleCnt="0"/>
      <dgm:spPr/>
    </dgm:pt>
    <dgm:pt modelId="{CC600C49-7394-4E9E-B977-00DB7433EAD4}" type="pres">
      <dgm:prSet presAssocID="{1BC1F155-5D68-4120-813A-2CBBAD4FCEBE}" presName="node" presStyleLbl="node1" presStyleIdx="1" presStyleCnt="4">
        <dgm:presLayoutVars>
          <dgm:bulletEnabled val="1"/>
        </dgm:presLayoutVars>
      </dgm:prSet>
      <dgm:spPr/>
    </dgm:pt>
    <dgm:pt modelId="{DF85C58E-7B19-44A6-8B14-EA7F6D1B0947}" type="pres">
      <dgm:prSet presAssocID="{A1514B46-A09D-4D35-AF58-B8F4AB9F4775}" presName="sibTrans" presStyleCnt="0"/>
      <dgm:spPr/>
    </dgm:pt>
    <dgm:pt modelId="{9B2B4086-481E-4BFA-83BA-8589CF301C53}" type="pres">
      <dgm:prSet presAssocID="{425A14B9-16A1-4F72-8D1B-C17F764FEC91}" presName="node" presStyleLbl="node1" presStyleIdx="2" presStyleCnt="4">
        <dgm:presLayoutVars>
          <dgm:bulletEnabled val="1"/>
        </dgm:presLayoutVars>
      </dgm:prSet>
      <dgm:spPr/>
    </dgm:pt>
    <dgm:pt modelId="{33BBF246-9E5D-44C1-A358-36AD595FA633}" type="pres">
      <dgm:prSet presAssocID="{CD19DE78-3D6B-4770-AE4C-E0DECEF5CDA6}" presName="sibTrans" presStyleCnt="0"/>
      <dgm:spPr/>
    </dgm:pt>
    <dgm:pt modelId="{5254C86B-6F2E-4BBA-8F59-B7847FE5828B}" type="pres">
      <dgm:prSet presAssocID="{C83528B9-6D1A-4C76-8BB2-688A45656B08}" presName="node" presStyleLbl="node1" presStyleIdx="3" presStyleCnt="4">
        <dgm:presLayoutVars>
          <dgm:bulletEnabled val="1"/>
        </dgm:presLayoutVars>
      </dgm:prSet>
      <dgm:spPr/>
    </dgm:pt>
  </dgm:ptLst>
  <dgm:cxnLst>
    <dgm:cxn modelId="{FF6C1D1A-B33F-445C-8F1B-65CE2E04E54E}" srcId="{A2C29C17-1135-49B7-AB81-5A060B0DC97C}" destId="{316010E5-0C36-4A7F-BA6A-C212E758A925}" srcOrd="0" destOrd="0" parTransId="{D00FCAC5-65F6-40DC-BBEF-F8C412A27B75}" sibTransId="{4DA6E63A-65E6-4032-925C-D2FC7BF071B5}"/>
    <dgm:cxn modelId="{E8705D2E-8E34-4E48-97FA-67C36C1F6612}" type="presOf" srcId="{C83528B9-6D1A-4C76-8BB2-688A45656B08}" destId="{5254C86B-6F2E-4BBA-8F59-B7847FE5828B}" srcOrd="0" destOrd="0" presId="urn:microsoft.com/office/officeart/2005/8/layout/default"/>
    <dgm:cxn modelId="{7D0C9A64-8736-4D74-877D-6D254F7DE461}" srcId="{A2C29C17-1135-49B7-AB81-5A060B0DC97C}" destId="{425A14B9-16A1-4F72-8D1B-C17F764FEC91}" srcOrd="2" destOrd="0" parTransId="{7465BD78-144B-469B-A27A-FA488052659B}" sibTransId="{CD19DE78-3D6B-4770-AE4C-E0DECEF5CDA6}"/>
    <dgm:cxn modelId="{3905134F-C7B9-4E7B-9A08-B3D6B8E489DD}" type="presOf" srcId="{425A14B9-16A1-4F72-8D1B-C17F764FEC91}" destId="{9B2B4086-481E-4BFA-83BA-8589CF301C53}" srcOrd="0" destOrd="0" presId="urn:microsoft.com/office/officeart/2005/8/layout/default"/>
    <dgm:cxn modelId="{CB05968F-50E3-4758-9A30-250DF4BC4D09}" type="presOf" srcId="{316010E5-0C36-4A7F-BA6A-C212E758A925}" destId="{4EF18C7F-6A21-4BF8-B7CB-EE52B7CC572A}" srcOrd="0" destOrd="0" presId="urn:microsoft.com/office/officeart/2005/8/layout/default"/>
    <dgm:cxn modelId="{936A4EA2-C50C-4E49-BB04-974045A8827D}" srcId="{A2C29C17-1135-49B7-AB81-5A060B0DC97C}" destId="{C83528B9-6D1A-4C76-8BB2-688A45656B08}" srcOrd="3" destOrd="0" parTransId="{EF402071-2008-4C91-BCC2-83A48729EBC4}" sibTransId="{671A15A7-E520-4606-8E3D-E48A3D0B0A59}"/>
    <dgm:cxn modelId="{6CB656AD-EF9D-46B9-99A7-E9ECCBABAB34}" type="presOf" srcId="{A2C29C17-1135-49B7-AB81-5A060B0DC97C}" destId="{AC9C0201-2A37-4ACE-9218-595E9D3BC036}" srcOrd="0" destOrd="0" presId="urn:microsoft.com/office/officeart/2005/8/layout/default"/>
    <dgm:cxn modelId="{86000ED0-F149-4FAC-99D2-5E8A6D7E0E18}" type="presOf" srcId="{1BC1F155-5D68-4120-813A-2CBBAD4FCEBE}" destId="{CC600C49-7394-4E9E-B977-00DB7433EAD4}" srcOrd="0" destOrd="0" presId="urn:microsoft.com/office/officeart/2005/8/layout/default"/>
    <dgm:cxn modelId="{9E9A31F8-6514-4B08-BF37-31EAC22E3CBA}" srcId="{A2C29C17-1135-49B7-AB81-5A060B0DC97C}" destId="{1BC1F155-5D68-4120-813A-2CBBAD4FCEBE}" srcOrd="1" destOrd="0" parTransId="{8A5D7C99-96CA-4B58-96BE-0701E90D00D0}" sibTransId="{A1514B46-A09D-4D35-AF58-B8F4AB9F4775}"/>
    <dgm:cxn modelId="{98BF00DD-4DB0-42FB-A88B-C1ACC495083C}" type="presParOf" srcId="{AC9C0201-2A37-4ACE-9218-595E9D3BC036}" destId="{4EF18C7F-6A21-4BF8-B7CB-EE52B7CC572A}" srcOrd="0" destOrd="0" presId="urn:microsoft.com/office/officeart/2005/8/layout/default"/>
    <dgm:cxn modelId="{66D3A7A5-FE33-4D31-9D36-79491594974B}" type="presParOf" srcId="{AC9C0201-2A37-4ACE-9218-595E9D3BC036}" destId="{DD015240-8BF0-45F7-8E98-9926E88D0957}" srcOrd="1" destOrd="0" presId="urn:microsoft.com/office/officeart/2005/8/layout/default"/>
    <dgm:cxn modelId="{6FAD41D8-5731-420E-9EEF-AA46F5647979}" type="presParOf" srcId="{AC9C0201-2A37-4ACE-9218-595E9D3BC036}" destId="{CC600C49-7394-4E9E-B977-00DB7433EAD4}" srcOrd="2" destOrd="0" presId="urn:microsoft.com/office/officeart/2005/8/layout/default"/>
    <dgm:cxn modelId="{50E73F98-A4F1-4DDD-ABCF-823E518ADDF4}" type="presParOf" srcId="{AC9C0201-2A37-4ACE-9218-595E9D3BC036}" destId="{DF85C58E-7B19-44A6-8B14-EA7F6D1B0947}" srcOrd="3" destOrd="0" presId="urn:microsoft.com/office/officeart/2005/8/layout/default"/>
    <dgm:cxn modelId="{155A1157-4CC7-4EB5-855C-0066E933EFE2}" type="presParOf" srcId="{AC9C0201-2A37-4ACE-9218-595E9D3BC036}" destId="{9B2B4086-481E-4BFA-83BA-8589CF301C53}" srcOrd="4" destOrd="0" presId="urn:microsoft.com/office/officeart/2005/8/layout/default"/>
    <dgm:cxn modelId="{84461FF8-91CF-4668-A3BE-AF84FEBA11F0}" type="presParOf" srcId="{AC9C0201-2A37-4ACE-9218-595E9D3BC036}" destId="{33BBF246-9E5D-44C1-A358-36AD595FA633}" srcOrd="5" destOrd="0" presId="urn:microsoft.com/office/officeart/2005/8/layout/default"/>
    <dgm:cxn modelId="{47650F93-1B51-43F3-85B9-E10D302C06FC}" type="presParOf" srcId="{AC9C0201-2A37-4ACE-9218-595E9D3BC036}" destId="{5254C86B-6F2E-4BBA-8F59-B7847FE5828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50AB1-F658-47EA-B9F7-684A6F8E8F36}" type="doc">
      <dgm:prSet loTypeId="urn:microsoft.com/office/officeart/2008/layout/RadialCluster" loCatId="relationship" qsTypeId="urn:microsoft.com/office/officeart/2005/8/quickstyle/3d2" qsCatId="3D" csTypeId="urn:microsoft.com/office/officeart/2005/8/colors/colorful4" csCatId="colorful" phldr="1"/>
      <dgm:spPr/>
      <dgm:t>
        <a:bodyPr/>
        <a:lstStyle/>
        <a:p>
          <a:endParaRPr lang="ru-KZ"/>
        </a:p>
      </dgm:t>
    </dgm:pt>
    <dgm:pt modelId="{A0AFBBAB-BCE6-4557-9E07-D419E7DC5691}">
      <dgm:prSet phldrT="[Текст]"/>
      <dgm:spPr/>
      <dgm:t>
        <a:bodyPr/>
        <a:lstStyle/>
        <a:p>
          <a:pPr algn="ctr"/>
          <a:r>
            <a:rPr lang="en-US" b="1" dirty="0"/>
            <a:t>Summative assessment </a:t>
          </a:r>
          <a:endParaRPr lang="ru-KZ" dirty="0"/>
        </a:p>
      </dgm:t>
    </dgm:pt>
    <dgm:pt modelId="{FB735CFE-B14E-492C-AB6B-0B8E8BE125FB}" type="parTrans" cxnId="{A3D941E4-4E8F-43C6-887B-0E487E946074}">
      <dgm:prSet/>
      <dgm:spPr/>
      <dgm:t>
        <a:bodyPr/>
        <a:lstStyle/>
        <a:p>
          <a:pPr algn="ctr"/>
          <a:endParaRPr lang="ru-KZ"/>
        </a:p>
      </dgm:t>
    </dgm:pt>
    <dgm:pt modelId="{6418DA82-AC05-4199-97B3-6E3F521CE3AE}" type="sibTrans" cxnId="{A3D941E4-4E8F-43C6-887B-0E487E946074}">
      <dgm:prSet/>
      <dgm:spPr/>
      <dgm:t>
        <a:bodyPr/>
        <a:lstStyle/>
        <a:p>
          <a:pPr algn="ctr"/>
          <a:endParaRPr lang="ru-KZ"/>
        </a:p>
      </dgm:t>
    </dgm:pt>
    <dgm:pt modelId="{27FFBA2A-0B13-4351-ABAA-6B4F335FC8CD}">
      <dgm:prSet phldrT="[Текст]"/>
      <dgm:spPr/>
      <dgm:t>
        <a:bodyPr/>
        <a:lstStyle/>
        <a:p>
          <a:pPr algn="ctr"/>
          <a:r>
            <a:rPr lang="en-US" altLang="ru-KZ" b="1"/>
            <a:t>A summative assessment/evaluation is designed to</a:t>
          </a:r>
        </a:p>
        <a:p>
          <a:pPr algn="ctr"/>
          <a:r>
            <a:rPr lang="en-US" altLang="ru-KZ" b="1"/>
            <a:t>provide information </a:t>
          </a:r>
          <a:endParaRPr lang="ru-KZ" dirty="0"/>
        </a:p>
      </dgm:t>
    </dgm:pt>
    <dgm:pt modelId="{81886831-39D7-4FD1-968C-9DA7AF3C6AFD}" type="parTrans" cxnId="{014A0550-DF7E-402D-B364-4D18F5971576}">
      <dgm:prSet/>
      <dgm:spPr/>
      <dgm:t>
        <a:bodyPr/>
        <a:lstStyle/>
        <a:p>
          <a:pPr algn="ctr"/>
          <a:endParaRPr lang="ru-KZ"/>
        </a:p>
      </dgm:t>
    </dgm:pt>
    <dgm:pt modelId="{95A4C55D-6F35-43FA-B039-404898C176B8}" type="sibTrans" cxnId="{014A0550-DF7E-402D-B364-4D18F5971576}">
      <dgm:prSet/>
      <dgm:spPr/>
      <dgm:t>
        <a:bodyPr/>
        <a:lstStyle/>
        <a:p>
          <a:pPr algn="ctr"/>
          <a:endParaRPr lang="ru-KZ"/>
        </a:p>
      </dgm:t>
    </dgm:pt>
    <dgm:pt modelId="{3E5C68A1-C630-4107-BB9A-0E5B11BCC8C2}">
      <dgm:prSet phldrT="[Текст]"/>
      <dgm:spPr/>
      <dgm:t>
        <a:bodyPr/>
        <a:lstStyle/>
        <a:p>
          <a:pPr algn="ctr"/>
          <a:r>
            <a:rPr lang="en-US" altLang="ru-KZ" b="1" dirty="0"/>
            <a:t>A summative assessment/evaluation is designed to </a:t>
          </a:r>
          <a:r>
            <a:rPr lang="en-US" altLang="ru-KZ" b="1" dirty="0">
              <a:effectLst>
                <a:outerShdw blurRad="38100" dist="38100" dir="2700000" algn="tl">
                  <a:srgbClr val="C0C0C0"/>
                </a:outerShdw>
              </a:effectLst>
            </a:rPr>
            <a:t>determine a student’s             mastery and understanding of information, skills, concepts, or processes.</a:t>
          </a:r>
          <a:endParaRPr lang="ru-KZ" dirty="0"/>
        </a:p>
      </dgm:t>
    </dgm:pt>
    <dgm:pt modelId="{8D7DD58A-6A32-461C-823E-AFBBB4EED5B9}" type="parTrans" cxnId="{93791A79-4DD2-4329-B494-CD0E6E321DDC}">
      <dgm:prSet/>
      <dgm:spPr/>
      <dgm:t>
        <a:bodyPr/>
        <a:lstStyle/>
        <a:p>
          <a:pPr algn="ctr"/>
          <a:endParaRPr lang="ru-KZ"/>
        </a:p>
      </dgm:t>
    </dgm:pt>
    <dgm:pt modelId="{D4DBA526-AC27-43E7-9BAF-EC8CA617C812}" type="sibTrans" cxnId="{93791A79-4DD2-4329-B494-CD0E6E321DDC}">
      <dgm:prSet/>
      <dgm:spPr/>
      <dgm:t>
        <a:bodyPr/>
        <a:lstStyle/>
        <a:p>
          <a:pPr algn="ctr"/>
          <a:endParaRPr lang="ru-KZ"/>
        </a:p>
      </dgm:t>
    </dgm:pt>
    <dgm:pt modelId="{7E6E495B-2FBF-467D-BFA5-EDA66BE60759}">
      <dgm:prSet phldrT="[Текст]"/>
      <dgm:spPr/>
      <dgm:t>
        <a:bodyPr/>
        <a:lstStyle/>
        <a:p>
          <a:pPr algn="ctr"/>
          <a:r>
            <a:rPr lang="en-US" altLang="ru-KZ" b="1" dirty="0"/>
            <a:t>A summative assessment/evaluation is designed to</a:t>
          </a:r>
        </a:p>
        <a:p>
          <a:pPr algn="ctr"/>
          <a:r>
            <a:rPr lang="en-US" altLang="ru-KZ" b="1" dirty="0"/>
            <a:t>make judgments about student achievement at the end of a sequence of instruction</a:t>
          </a:r>
          <a:endParaRPr lang="ru-KZ" dirty="0"/>
        </a:p>
      </dgm:t>
    </dgm:pt>
    <dgm:pt modelId="{A7E860B3-9923-4FF1-83F5-901C18590EEF}" type="parTrans" cxnId="{871C1F1F-59DA-4CD0-AE0A-B31B3526E50D}">
      <dgm:prSet/>
      <dgm:spPr/>
      <dgm:t>
        <a:bodyPr/>
        <a:lstStyle/>
        <a:p>
          <a:pPr algn="ctr"/>
          <a:endParaRPr lang="ru-KZ"/>
        </a:p>
      </dgm:t>
    </dgm:pt>
    <dgm:pt modelId="{7221BC9C-320E-4570-BA93-B9F4176ECED7}" type="sibTrans" cxnId="{871C1F1F-59DA-4CD0-AE0A-B31B3526E50D}">
      <dgm:prSet/>
      <dgm:spPr/>
      <dgm:t>
        <a:bodyPr/>
        <a:lstStyle/>
        <a:p>
          <a:pPr algn="ctr"/>
          <a:endParaRPr lang="ru-KZ"/>
        </a:p>
      </dgm:t>
    </dgm:pt>
    <dgm:pt modelId="{62DE85DC-846C-4B0E-AC88-C5B6840487F1}" type="pres">
      <dgm:prSet presAssocID="{64350AB1-F658-47EA-B9F7-684A6F8E8F36}" presName="Name0" presStyleCnt="0">
        <dgm:presLayoutVars>
          <dgm:chMax val="1"/>
          <dgm:chPref val="1"/>
          <dgm:dir/>
          <dgm:animOne val="branch"/>
          <dgm:animLvl val="lvl"/>
        </dgm:presLayoutVars>
      </dgm:prSet>
      <dgm:spPr/>
    </dgm:pt>
    <dgm:pt modelId="{A06A081E-280C-456B-8F43-8E5626AC3FBF}" type="pres">
      <dgm:prSet presAssocID="{A0AFBBAB-BCE6-4557-9E07-D419E7DC5691}" presName="singleCycle" presStyleCnt="0"/>
      <dgm:spPr/>
    </dgm:pt>
    <dgm:pt modelId="{81C3CA4F-4E9F-4774-B492-B290EF46DEC7}" type="pres">
      <dgm:prSet presAssocID="{A0AFBBAB-BCE6-4557-9E07-D419E7DC5691}" presName="singleCenter" presStyleLbl="node1" presStyleIdx="0" presStyleCnt="4" custScaleX="140973" custScaleY="123500" custLinFactNeighborX="266" custLinFactNeighborY="-11655">
        <dgm:presLayoutVars>
          <dgm:chMax val="7"/>
          <dgm:chPref val="7"/>
        </dgm:presLayoutVars>
      </dgm:prSet>
      <dgm:spPr/>
    </dgm:pt>
    <dgm:pt modelId="{31878D57-6ACC-451B-8486-B56145640CD3}" type="pres">
      <dgm:prSet presAssocID="{81886831-39D7-4FD1-968C-9DA7AF3C6AFD}" presName="Name56" presStyleLbl="parChTrans1D2" presStyleIdx="0" presStyleCnt="3"/>
      <dgm:spPr/>
    </dgm:pt>
    <dgm:pt modelId="{91DBC3C2-2E5C-4C08-8818-ABD6D4A2EF9A}" type="pres">
      <dgm:prSet presAssocID="{27FFBA2A-0B13-4351-ABAA-6B4F335FC8CD}" presName="text0" presStyleLbl="node1" presStyleIdx="1" presStyleCnt="4" custScaleX="337964" custScaleY="155543">
        <dgm:presLayoutVars>
          <dgm:bulletEnabled val="1"/>
        </dgm:presLayoutVars>
      </dgm:prSet>
      <dgm:spPr/>
    </dgm:pt>
    <dgm:pt modelId="{5EF82D91-8BAA-4ADE-8668-9352D92234C0}" type="pres">
      <dgm:prSet presAssocID="{8D7DD58A-6A32-461C-823E-AFBBB4EED5B9}" presName="Name56" presStyleLbl="parChTrans1D2" presStyleIdx="1" presStyleCnt="3"/>
      <dgm:spPr/>
    </dgm:pt>
    <dgm:pt modelId="{4A754E1F-75D6-45F1-9DC7-D2655F9B7F53}" type="pres">
      <dgm:prSet presAssocID="{3E5C68A1-C630-4107-BB9A-0E5B11BCC8C2}" presName="text0" presStyleLbl="node1" presStyleIdx="2" presStyleCnt="4" custScaleX="368843" custScaleY="142796">
        <dgm:presLayoutVars>
          <dgm:bulletEnabled val="1"/>
        </dgm:presLayoutVars>
      </dgm:prSet>
      <dgm:spPr/>
    </dgm:pt>
    <dgm:pt modelId="{1F61D000-162E-4C21-B77E-56D07F915575}" type="pres">
      <dgm:prSet presAssocID="{A7E860B3-9923-4FF1-83F5-901C18590EEF}" presName="Name56" presStyleLbl="parChTrans1D2" presStyleIdx="2" presStyleCnt="3"/>
      <dgm:spPr/>
    </dgm:pt>
    <dgm:pt modelId="{26316DE5-9864-4B3C-BF93-59749647CB57}" type="pres">
      <dgm:prSet presAssocID="{7E6E495B-2FBF-467D-BFA5-EDA66BE60759}" presName="text0" presStyleLbl="node1" presStyleIdx="3" presStyleCnt="4" custScaleX="406052" custScaleY="134076">
        <dgm:presLayoutVars>
          <dgm:bulletEnabled val="1"/>
        </dgm:presLayoutVars>
      </dgm:prSet>
      <dgm:spPr/>
    </dgm:pt>
  </dgm:ptLst>
  <dgm:cxnLst>
    <dgm:cxn modelId="{E30ED908-FFA4-4034-B14C-92EC4290914E}" type="presOf" srcId="{81886831-39D7-4FD1-968C-9DA7AF3C6AFD}" destId="{31878D57-6ACC-451B-8486-B56145640CD3}" srcOrd="0" destOrd="0" presId="urn:microsoft.com/office/officeart/2008/layout/RadialCluster"/>
    <dgm:cxn modelId="{871C1F1F-59DA-4CD0-AE0A-B31B3526E50D}" srcId="{A0AFBBAB-BCE6-4557-9E07-D419E7DC5691}" destId="{7E6E495B-2FBF-467D-BFA5-EDA66BE60759}" srcOrd="2" destOrd="0" parTransId="{A7E860B3-9923-4FF1-83F5-901C18590EEF}" sibTransId="{7221BC9C-320E-4570-BA93-B9F4176ECED7}"/>
    <dgm:cxn modelId="{C33D5E5B-B93A-4D53-A97D-F14E93D468BD}" type="presOf" srcId="{7E6E495B-2FBF-467D-BFA5-EDA66BE60759}" destId="{26316DE5-9864-4B3C-BF93-59749647CB57}" srcOrd="0" destOrd="0" presId="urn:microsoft.com/office/officeart/2008/layout/RadialCluster"/>
    <dgm:cxn modelId="{C51BB65E-9634-4FD4-B2F5-813B44A92BD2}" type="presOf" srcId="{A7E860B3-9923-4FF1-83F5-901C18590EEF}" destId="{1F61D000-162E-4C21-B77E-56D07F915575}" srcOrd="0" destOrd="0" presId="urn:microsoft.com/office/officeart/2008/layout/RadialCluster"/>
    <dgm:cxn modelId="{014A0550-DF7E-402D-B364-4D18F5971576}" srcId="{A0AFBBAB-BCE6-4557-9E07-D419E7DC5691}" destId="{27FFBA2A-0B13-4351-ABAA-6B4F335FC8CD}" srcOrd="0" destOrd="0" parTransId="{81886831-39D7-4FD1-968C-9DA7AF3C6AFD}" sibTransId="{95A4C55D-6F35-43FA-B039-404898C176B8}"/>
    <dgm:cxn modelId="{DC1A3750-838E-493F-95AA-3D6099FA4134}" type="presOf" srcId="{A0AFBBAB-BCE6-4557-9E07-D419E7DC5691}" destId="{81C3CA4F-4E9F-4774-B492-B290EF46DEC7}" srcOrd="0" destOrd="0" presId="urn:microsoft.com/office/officeart/2008/layout/RadialCluster"/>
    <dgm:cxn modelId="{93791A79-4DD2-4329-B494-CD0E6E321DDC}" srcId="{A0AFBBAB-BCE6-4557-9E07-D419E7DC5691}" destId="{3E5C68A1-C630-4107-BB9A-0E5B11BCC8C2}" srcOrd="1" destOrd="0" parTransId="{8D7DD58A-6A32-461C-823E-AFBBB4EED5B9}" sibTransId="{D4DBA526-AC27-43E7-9BAF-EC8CA617C812}"/>
    <dgm:cxn modelId="{AD97498D-270A-4A1C-819D-1CA41E55C25A}" type="presOf" srcId="{64350AB1-F658-47EA-B9F7-684A6F8E8F36}" destId="{62DE85DC-846C-4B0E-AC88-C5B6840487F1}" srcOrd="0" destOrd="0" presId="urn:microsoft.com/office/officeart/2008/layout/RadialCluster"/>
    <dgm:cxn modelId="{B6D2F59D-9158-4735-8F1C-8276F220EE90}" type="presOf" srcId="{3E5C68A1-C630-4107-BB9A-0E5B11BCC8C2}" destId="{4A754E1F-75D6-45F1-9DC7-D2655F9B7F53}" srcOrd="0" destOrd="0" presId="urn:microsoft.com/office/officeart/2008/layout/RadialCluster"/>
    <dgm:cxn modelId="{A3D941E4-4E8F-43C6-887B-0E487E946074}" srcId="{64350AB1-F658-47EA-B9F7-684A6F8E8F36}" destId="{A0AFBBAB-BCE6-4557-9E07-D419E7DC5691}" srcOrd="0" destOrd="0" parTransId="{FB735CFE-B14E-492C-AB6B-0B8E8BE125FB}" sibTransId="{6418DA82-AC05-4199-97B3-6E3F521CE3AE}"/>
    <dgm:cxn modelId="{BB3AB8E8-5C5F-45A9-80F6-654EFC32EE7E}" type="presOf" srcId="{27FFBA2A-0B13-4351-ABAA-6B4F335FC8CD}" destId="{91DBC3C2-2E5C-4C08-8818-ABD6D4A2EF9A}" srcOrd="0" destOrd="0" presId="urn:microsoft.com/office/officeart/2008/layout/RadialCluster"/>
    <dgm:cxn modelId="{976FC6F7-0D8D-4747-B6D1-DBA230B20E10}" type="presOf" srcId="{8D7DD58A-6A32-461C-823E-AFBBB4EED5B9}" destId="{5EF82D91-8BAA-4ADE-8668-9352D92234C0}" srcOrd="0" destOrd="0" presId="urn:microsoft.com/office/officeart/2008/layout/RadialCluster"/>
    <dgm:cxn modelId="{7FE23CFE-7556-45C8-AACF-A072E32F59EB}" type="presParOf" srcId="{62DE85DC-846C-4B0E-AC88-C5B6840487F1}" destId="{A06A081E-280C-456B-8F43-8E5626AC3FBF}" srcOrd="0" destOrd="0" presId="urn:microsoft.com/office/officeart/2008/layout/RadialCluster"/>
    <dgm:cxn modelId="{4E51272A-C799-432D-8E10-E55B9ADC00CC}" type="presParOf" srcId="{A06A081E-280C-456B-8F43-8E5626AC3FBF}" destId="{81C3CA4F-4E9F-4774-B492-B290EF46DEC7}" srcOrd="0" destOrd="0" presId="urn:microsoft.com/office/officeart/2008/layout/RadialCluster"/>
    <dgm:cxn modelId="{9343206F-56F3-4A8E-8325-A84241D2802A}" type="presParOf" srcId="{A06A081E-280C-456B-8F43-8E5626AC3FBF}" destId="{31878D57-6ACC-451B-8486-B56145640CD3}" srcOrd="1" destOrd="0" presId="urn:microsoft.com/office/officeart/2008/layout/RadialCluster"/>
    <dgm:cxn modelId="{5D234866-735B-4C92-9ABA-1327C30F9837}" type="presParOf" srcId="{A06A081E-280C-456B-8F43-8E5626AC3FBF}" destId="{91DBC3C2-2E5C-4C08-8818-ABD6D4A2EF9A}" srcOrd="2" destOrd="0" presId="urn:microsoft.com/office/officeart/2008/layout/RadialCluster"/>
    <dgm:cxn modelId="{62D4ECCB-4C0C-4283-9D8E-7E0F09995FDD}" type="presParOf" srcId="{A06A081E-280C-456B-8F43-8E5626AC3FBF}" destId="{5EF82D91-8BAA-4ADE-8668-9352D92234C0}" srcOrd="3" destOrd="0" presId="urn:microsoft.com/office/officeart/2008/layout/RadialCluster"/>
    <dgm:cxn modelId="{DBD4F48F-6B99-45B3-924D-1CCB4A847C6D}" type="presParOf" srcId="{A06A081E-280C-456B-8F43-8E5626AC3FBF}" destId="{4A754E1F-75D6-45F1-9DC7-D2655F9B7F53}" srcOrd="4" destOrd="0" presId="urn:microsoft.com/office/officeart/2008/layout/RadialCluster"/>
    <dgm:cxn modelId="{9D80A2A8-4874-4B0B-A642-6FEDB73F6661}" type="presParOf" srcId="{A06A081E-280C-456B-8F43-8E5626AC3FBF}" destId="{1F61D000-162E-4C21-B77E-56D07F915575}" srcOrd="5" destOrd="0" presId="urn:microsoft.com/office/officeart/2008/layout/RadialCluster"/>
    <dgm:cxn modelId="{96F3757B-7BC3-4EB9-9DDA-817DA9E96044}" type="presParOf" srcId="{A06A081E-280C-456B-8F43-8E5626AC3FBF}" destId="{26316DE5-9864-4B3C-BF93-59749647CB5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4835CE-5D5A-412A-93BE-171C55B0DE80}" type="doc">
      <dgm:prSet loTypeId="urn:microsoft.com/office/officeart/2005/8/layout/cycle6" loCatId="cycle" qsTypeId="urn:microsoft.com/office/officeart/2005/8/quickstyle/3d1" qsCatId="3D" csTypeId="urn:microsoft.com/office/officeart/2005/8/colors/colorful3" csCatId="colorful" phldr="1"/>
      <dgm:spPr/>
      <dgm:t>
        <a:bodyPr/>
        <a:lstStyle/>
        <a:p>
          <a:endParaRPr lang="ru-KZ"/>
        </a:p>
      </dgm:t>
    </dgm:pt>
    <dgm:pt modelId="{0CE3538E-1CD9-4AE7-9DE5-C7B44A601648}">
      <dgm:prSet phldrT="[Текст]"/>
      <dgm:spPr/>
      <dgm:t>
        <a:bodyPr/>
        <a:lstStyle/>
        <a:p>
          <a:r>
            <a:rPr lang="en-US" dirty="0"/>
            <a:t>Determine clear learning targets</a:t>
          </a:r>
          <a:endParaRPr lang="ru-KZ" dirty="0"/>
        </a:p>
      </dgm:t>
    </dgm:pt>
    <dgm:pt modelId="{3E12E60C-C224-49C5-B745-72AC6F246E51}" type="parTrans" cxnId="{84CD34A9-6DEB-4D36-86FA-F1261A58E50D}">
      <dgm:prSet/>
      <dgm:spPr/>
      <dgm:t>
        <a:bodyPr/>
        <a:lstStyle/>
        <a:p>
          <a:endParaRPr lang="ru-KZ"/>
        </a:p>
      </dgm:t>
    </dgm:pt>
    <dgm:pt modelId="{2C27C147-4500-4279-91A2-BA29C73E86EE}" type="sibTrans" cxnId="{84CD34A9-6DEB-4D36-86FA-F1261A58E50D}">
      <dgm:prSet/>
      <dgm:spPr/>
      <dgm:t>
        <a:bodyPr/>
        <a:lstStyle/>
        <a:p>
          <a:endParaRPr lang="ru-KZ"/>
        </a:p>
      </dgm:t>
    </dgm:pt>
    <dgm:pt modelId="{FE609AA1-5DC5-457D-9732-0D8C7D0F5E4B}">
      <dgm:prSet phldrT="[Текст]"/>
      <dgm:spPr/>
      <dgm:t>
        <a:bodyPr/>
        <a:lstStyle/>
        <a:p>
          <a:r>
            <a:rPr lang="en-US" dirty="0"/>
            <a:t>Define criteria for success</a:t>
          </a:r>
          <a:endParaRPr lang="ru-KZ" dirty="0"/>
        </a:p>
      </dgm:t>
    </dgm:pt>
    <dgm:pt modelId="{F2C9F815-34C8-4A4B-B7AB-E4C71124C3B7}" type="parTrans" cxnId="{15A9C368-54F9-492C-9267-F20205BBEF88}">
      <dgm:prSet/>
      <dgm:spPr/>
      <dgm:t>
        <a:bodyPr/>
        <a:lstStyle/>
        <a:p>
          <a:endParaRPr lang="ru-KZ"/>
        </a:p>
      </dgm:t>
    </dgm:pt>
    <dgm:pt modelId="{A3D28578-2245-49E8-8986-2214314BEA4B}" type="sibTrans" cxnId="{15A9C368-54F9-492C-9267-F20205BBEF88}">
      <dgm:prSet/>
      <dgm:spPr/>
      <dgm:t>
        <a:bodyPr/>
        <a:lstStyle/>
        <a:p>
          <a:endParaRPr lang="ru-KZ"/>
        </a:p>
      </dgm:t>
    </dgm:pt>
    <dgm:pt modelId="{F10D17F9-03F7-4140-94F4-FD7BA06C424B}">
      <dgm:prSet phldrT="[Текст]"/>
      <dgm:spPr/>
      <dgm:t>
        <a:bodyPr/>
        <a:lstStyle/>
        <a:p>
          <a:r>
            <a:rPr lang="en-US" dirty="0"/>
            <a:t>Collect/document and analyze evidence </a:t>
          </a:r>
          <a:endParaRPr lang="ru-KZ" dirty="0"/>
        </a:p>
      </dgm:t>
    </dgm:pt>
    <dgm:pt modelId="{80464EC4-B255-4E6B-94E3-DA49BECCE9E2}" type="parTrans" cxnId="{79BF67D0-602A-45A8-860D-6B824F2D8694}">
      <dgm:prSet/>
      <dgm:spPr/>
      <dgm:t>
        <a:bodyPr/>
        <a:lstStyle/>
        <a:p>
          <a:endParaRPr lang="ru-KZ"/>
        </a:p>
      </dgm:t>
    </dgm:pt>
    <dgm:pt modelId="{893E7F95-EE38-4F1B-93FB-875D14087BF8}" type="sibTrans" cxnId="{79BF67D0-602A-45A8-860D-6B824F2D8694}">
      <dgm:prSet/>
      <dgm:spPr/>
      <dgm:t>
        <a:bodyPr/>
        <a:lstStyle/>
        <a:p>
          <a:endParaRPr lang="ru-KZ"/>
        </a:p>
      </dgm:t>
    </dgm:pt>
    <dgm:pt modelId="{010CEA4A-2BA2-421C-95AD-E0EF76EC5413}">
      <dgm:prSet phldrT="[Текст]"/>
      <dgm:spPr/>
      <dgm:t>
        <a:bodyPr/>
        <a:lstStyle/>
        <a:p>
          <a:r>
            <a:rPr lang="en-US" dirty="0"/>
            <a:t>Provide clear, descriptive feedback</a:t>
          </a:r>
          <a:endParaRPr lang="ru-KZ" dirty="0"/>
        </a:p>
      </dgm:t>
    </dgm:pt>
    <dgm:pt modelId="{4EE44B53-218D-46A7-81A4-F97CC2805E2B}" type="parTrans" cxnId="{BCA13774-DC4F-4A59-98F9-F946B55E3132}">
      <dgm:prSet/>
      <dgm:spPr/>
      <dgm:t>
        <a:bodyPr/>
        <a:lstStyle/>
        <a:p>
          <a:endParaRPr lang="ru-KZ"/>
        </a:p>
      </dgm:t>
    </dgm:pt>
    <dgm:pt modelId="{D953DA64-F626-4245-B890-D927AB076C04}" type="sibTrans" cxnId="{BCA13774-DC4F-4A59-98F9-F946B55E3132}">
      <dgm:prSet/>
      <dgm:spPr/>
      <dgm:t>
        <a:bodyPr/>
        <a:lstStyle/>
        <a:p>
          <a:endParaRPr lang="ru-KZ"/>
        </a:p>
      </dgm:t>
    </dgm:pt>
    <dgm:pt modelId="{71CC4538-B075-46D0-84B4-EAC772DC3CC1}">
      <dgm:prSet phldrT="[Текст]"/>
      <dgm:spPr/>
      <dgm:t>
        <a:bodyPr/>
        <a:lstStyle/>
        <a:p>
          <a:r>
            <a:rPr lang="en-US" dirty="0"/>
            <a:t>Change or adjust instruction</a:t>
          </a:r>
          <a:endParaRPr lang="ru-KZ" dirty="0"/>
        </a:p>
      </dgm:t>
    </dgm:pt>
    <dgm:pt modelId="{F0B8DFE0-769F-448F-86E9-6835CA84594D}" type="parTrans" cxnId="{1257048B-2182-4D26-871D-FFC8D32630B8}">
      <dgm:prSet/>
      <dgm:spPr/>
      <dgm:t>
        <a:bodyPr/>
        <a:lstStyle/>
        <a:p>
          <a:endParaRPr lang="ru-KZ"/>
        </a:p>
      </dgm:t>
    </dgm:pt>
    <dgm:pt modelId="{CB7DB450-385F-41CD-934F-2E94045AD61C}" type="sibTrans" cxnId="{1257048B-2182-4D26-871D-FFC8D32630B8}">
      <dgm:prSet/>
      <dgm:spPr/>
      <dgm:t>
        <a:bodyPr/>
        <a:lstStyle/>
        <a:p>
          <a:endParaRPr lang="ru-KZ"/>
        </a:p>
      </dgm:t>
    </dgm:pt>
    <dgm:pt modelId="{2AF38A1C-99B8-4F94-8CDD-82C20FFDA1D3}" type="pres">
      <dgm:prSet presAssocID="{784835CE-5D5A-412A-93BE-171C55B0DE80}" presName="cycle" presStyleCnt="0">
        <dgm:presLayoutVars>
          <dgm:dir/>
          <dgm:resizeHandles val="exact"/>
        </dgm:presLayoutVars>
      </dgm:prSet>
      <dgm:spPr/>
    </dgm:pt>
    <dgm:pt modelId="{C0792119-9B0D-45C9-A41D-F77BF11BA8C8}" type="pres">
      <dgm:prSet presAssocID="{0CE3538E-1CD9-4AE7-9DE5-C7B44A601648}" presName="node" presStyleLbl="node1" presStyleIdx="0" presStyleCnt="5" custScaleX="111796" custScaleY="134700" custRadScaleRad="89674" custRadScaleInc="6560">
        <dgm:presLayoutVars>
          <dgm:bulletEnabled val="1"/>
        </dgm:presLayoutVars>
      </dgm:prSet>
      <dgm:spPr/>
    </dgm:pt>
    <dgm:pt modelId="{9BEADF79-6A7C-4B68-BD17-BC8D26FB2D6C}" type="pres">
      <dgm:prSet presAssocID="{0CE3538E-1CD9-4AE7-9DE5-C7B44A601648}" presName="spNode" presStyleCnt="0"/>
      <dgm:spPr/>
    </dgm:pt>
    <dgm:pt modelId="{561695F2-8F75-4E52-BCA9-B5352FE5FF1F}" type="pres">
      <dgm:prSet presAssocID="{2C27C147-4500-4279-91A2-BA29C73E86EE}" presName="sibTrans" presStyleLbl="sibTrans1D1" presStyleIdx="0" presStyleCnt="5"/>
      <dgm:spPr/>
    </dgm:pt>
    <dgm:pt modelId="{13865A36-C2A7-4D64-8860-948AE4176D65}" type="pres">
      <dgm:prSet presAssocID="{FE609AA1-5DC5-457D-9732-0D8C7D0F5E4B}" presName="node" presStyleLbl="node1" presStyleIdx="1" presStyleCnt="5" custScaleX="117669" custScaleY="148468">
        <dgm:presLayoutVars>
          <dgm:bulletEnabled val="1"/>
        </dgm:presLayoutVars>
      </dgm:prSet>
      <dgm:spPr/>
    </dgm:pt>
    <dgm:pt modelId="{6A46A054-62AE-4586-BE43-C18C215C7017}" type="pres">
      <dgm:prSet presAssocID="{FE609AA1-5DC5-457D-9732-0D8C7D0F5E4B}" presName="spNode" presStyleCnt="0"/>
      <dgm:spPr/>
    </dgm:pt>
    <dgm:pt modelId="{DF78878A-704E-4F2F-BEAD-B84E2DA20666}" type="pres">
      <dgm:prSet presAssocID="{A3D28578-2245-49E8-8986-2214314BEA4B}" presName="sibTrans" presStyleLbl="sibTrans1D1" presStyleIdx="1" presStyleCnt="5"/>
      <dgm:spPr/>
    </dgm:pt>
    <dgm:pt modelId="{0E84B7D2-2454-4979-BF4C-AD32B058107C}" type="pres">
      <dgm:prSet presAssocID="{F10D17F9-03F7-4140-94F4-FD7BA06C424B}" presName="node" presStyleLbl="node1" presStyleIdx="2" presStyleCnt="5" custScaleX="135147" custScaleY="155295" custRadScaleRad="90148" custRadScaleInc="-46371">
        <dgm:presLayoutVars>
          <dgm:bulletEnabled val="1"/>
        </dgm:presLayoutVars>
      </dgm:prSet>
      <dgm:spPr/>
    </dgm:pt>
    <dgm:pt modelId="{C74D9519-7C1B-43A1-B8A8-60CE0CB4FA03}" type="pres">
      <dgm:prSet presAssocID="{F10D17F9-03F7-4140-94F4-FD7BA06C424B}" presName="spNode" presStyleCnt="0"/>
      <dgm:spPr/>
    </dgm:pt>
    <dgm:pt modelId="{2B17BF45-D836-4373-B35B-1364B53553B4}" type="pres">
      <dgm:prSet presAssocID="{893E7F95-EE38-4F1B-93FB-875D14087BF8}" presName="sibTrans" presStyleLbl="sibTrans1D1" presStyleIdx="2" presStyleCnt="5"/>
      <dgm:spPr/>
    </dgm:pt>
    <dgm:pt modelId="{8B49E1C4-BE99-49EE-B6B3-E0745ED8B1B5}" type="pres">
      <dgm:prSet presAssocID="{010CEA4A-2BA2-421C-95AD-E0EF76EC5413}" presName="node" presStyleLbl="node1" presStyleIdx="3" presStyleCnt="5" custScaleX="118237" custScaleY="160543" custRadScaleRad="89040" custRadScaleInc="30475">
        <dgm:presLayoutVars>
          <dgm:bulletEnabled val="1"/>
        </dgm:presLayoutVars>
      </dgm:prSet>
      <dgm:spPr/>
    </dgm:pt>
    <dgm:pt modelId="{24FE1AE2-BB7B-4022-B773-1E5FA1CD0837}" type="pres">
      <dgm:prSet presAssocID="{010CEA4A-2BA2-421C-95AD-E0EF76EC5413}" presName="spNode" presStyleCnt="0"/>
      <dgm:spPr/>
    </dgm:pt>
    <dgm:pt modelId="{DAC8BC04-8D23-41A6-9BF2-866A18D14C80}" type="pres">
      <dgm:prSet presAssocID="{D953DA64-F626-4245-B890-D927AB076C04}" presName="sibTrans" presStyleLbl="sibTrans1D1" presStyleIdx="3" presStyleCnt="5"/>
      <dgm:spPr/>
    </dgm:pt>
    <dgm:pt modelId="{AC408259-AFC9-4798-87A0-C08CB21C1162}" type="pres">
      <dgm:prSet presAssocID="{71CC4538-B075-46D0-84B4-EAC772DC3CC1}" presName="node" presStyleLbl="node1" presStyleIdx="4" presStyleCnt="5" custScaleX="104871" custScaleY="142424">
        <dgm:presLayoutVars>
          <dgm:bulletEnabled val="1"/>
        </dgm:presLayoutVars>
      </dgm:prSet>
      <dgm:spPr/>
    </dgm:pt>
    <dgm:pt modelId="{9CDFDD4F-1416-4092-945F-465847C3C107}" type="pres">
      <dgm:prSet presAssocID="{71CC4538-B075-46D0-84B4-EAC772DC3CC1}" presName="spNode" presStyleCnt="0"/>
      <dgm:spPr/>
    </dgm:pt>
    <dgm:pt modelId="{F476DEBC-1DE7-4374-8572-ECB82528965F}" type="pres">
      <dgm:prSet presAssocID="{CB7DB450-385F-41CD-934F-2E94045AD61C}" presName="sibTrans" presStyleLbl="sibTrans1D1" presStyleIdx="4" presStyleCnt="5"/>
      <dgm:spPr/>
    </dgm:pt>
  </dgm:ptLst>
  <dgm:cxnLst>
    <dgm:cxn modelId="{41A8EC03-181D-4B8F-A606-FF2B0213C507}" type="presOf" srcId="{D953DA64-F626-4245-B890-D927AB076C04}" destId="{DAC8BC04-8D23-41A6-9BF2-866A18D14C80}" srcOrd="0" destOrd="0" presId="urn:microsoft.com/office/officeart/2005/8/layout/cycle6"/>
    <dgm:cxn modelId="{094ACB1D-B21A-4134-8DA3-F97F069CB144}" type="presOf" srcId="{A3D28578-2245-49E8-8986-2214314BEA4B}" destId="{DF78878A-704E-4F2F-BEAD-B84E2DA20666}" srcOrd="0" destOrd="0" presId="urn:microsoft.com/office/officeart/2005/8/layout/cycle6"/>
    <dgm:cxn modelId="{A073233C-5ED5-4857-B294-71B83C2AE86C}" type="presOf" srcId="{FE609AA1-5DC5-457D-9732-0D8C7D0F5E4B}" destId="{13865A36-C2A7-4D64-8860-948AE4176D65}" srcOrd="0" destOrd="0" presId="urn:microsoft.com/office/officeart/2005/8/layout/cycle6"/>
    <dgm:cxn modelId="{D7BE445B-217F-4082-8CC1-6F466388F565}" type="presOf" srcId="{F10D17F9-03F7-4140-94F4-FD7BA06C424B}" destId="{0E84B7D2-2454-4979-BF4C-AD32B058107C}" srcOrd="0" destOrd="0" presId="urn:microsoft.com/office/officeart/2005/8/layout/cycle6"/>
    <dgm:cxn modelId="{E2A42444-D3E7-43AE-956E-4C0331F961D0}" type="presOf" srcId="{71CC4538-B075-46D0-84B4-EAC772DC3CC1}" destId="{AC408259-AFC9-4798-87A0-C08CB21C1162}" srcOrd="0" destOrd="0" presId="urn:microsoft.com/office/officeart/2005/8/layout/cycle6"/>
    <dgm:cxn modelId="{15A9C368-54F9-492C-9267-F20205BBEF88}" srcId="{784835CE-5D5A-412A-93BE-171C55B0DE80}" destId="{FE609AA1-5DC5-457D-9732-0D8C7D0F5E4B}" srcOrd="1" destOrd="0" parTransId="{F2C9F815-34C8-4A4B-B7AB-E4C71124C3B7}" sibTransId="{A3D28578-2245-49E8-8986-2214314BEA4B}"/>
    <dgm:cxn modelId="{BCA13774-DC4F-4A59-98F9-F946B55E3132}" srcId="{784835CE-5D5A-412A-93BE-171C55B0DE80}" destId="{010CEA4A-2BA2-421C-95AD-E0EF76EC5413}" srcOrd="3" destOrd="0" parTransId="{4EE44B53-218D-46A7-81A4-F97CC2805E2B}" sibTransId="{D953DA64-F626-4245-B890-D927AB076C04}"/>
    <dgm:cxn modelId="{D0C47988-EC08-441D-A513-9BA46D2C58EC}" type="presOf" srcId="{893E7F95-EE38-4F1B-93FB-875D14087BF8}" destId="{2B17BF45-D836-4373-B35B-1364B53553B4}" srcOrd="0" destOrd="0" presId="urn:microsoft.com/office/officeart/2005/8/layout/cycle6"/>
    <dgm:cxn modelId="{1257048B-2182-4D26-871D-FFC8D32630B8}" srcId="{784835CE-5D5A-412A-93BE-171C55B0DE80}" destId="{71CC4538-B075-46D0-84B4-EAC772DC3CC1}" srcOrd="4" destOrd="0" parTransId="{F0B8DFE0-769F-448F-86E9-6835CA84594D}" sibTransId="{CB7DB450-385F-41CD-934F-2E94045AD61C}"/>
    <dgm:cxn modelId="{86307AA2-F160-4E84-9C25-E0D4F1EAB3FF}" type="presOf" srcId="{010CEA4A-2BA2-421C-95AD-E0EF76EC5413}" destId="{8B49E1C4-BE99-49EE-B6B3-E0745ED8B1B5}" srcOrd="0" destOrd="0" presId="urn:microsoft.com/office/officeart/2005/8/layout/cycle6"/>
    <dgm:cxn modelId="{84CD34A9-6DEB-4D36-86FA-F1261A58E50D}" srcId="{784835CE-5D5A-412A-93BE-171C55B0DE80}" destId="{0CE3538E-1CD9-4AE7-9DE5-C7B44A601648}" srcOrd="0" destOrd="0" parTransId="{3E12E60C-C224-49C5-B745-72AC6F246E51}" sibTransId="{2C27C147-4500-4279-91A2-BA29C73E86EE}"/>
    <dgm:cxn modelId="{0D229FBE-3012-4214-BB42-BEA42A71F4F6}" type="presOf" srcId="{784835CE-5D5A-412A-93BE-171C55B0DE80}" destId="{2AF38A1C-99B8-4F94-8CDD-82C20FFDA1D3}" srcOrd="0" destOrd="0" presId="urn:microsoft.com/office/officeart/2005/8/layout/cycle6"/>
    <dgm:cxn modelId="{E6388DC7-1E4E-43AC-A847-6B7A345749AF}" type="presOf" srcId="{CB7DB450-385F-41CD-934F-2E94045AD61C}" destId="{F476DEBC-1DE7-4374-8572-ECB82528965F}" srcOrd="0" destOrd="0" presId="urn:microsoft.com/office/officeart/2005/8/layout/cycle6"/>
    <dgm:cxn modelId="{79BF67D0-602A-45A8-860D-6B824F2D8694}" srcId="{784835CE-5D5A-412A-93BE-171C55B0DE80}" destId="{F10D17F9-03F7-4140-94F4-FD7BA06C424B}" srcOrd="2" destOrd="0" parTransId="{80464EC4-B255-4E6B-94E3-DA49BECCE9E2}" sibTransId="{893E7F95-EE38-4F1B-93FB-875D14087BF8}"/>
    <dgm:cxn modelId="{8AA977E2-04B3-4845-B35A-23D7FF4208C3}" type="presOf" srcId="{0CE3538E-1CD9-4AE7-9DE5-C7B44A601648}" destId="{C0792119-9B0D-45C9-A41D-F77BF11BA8C8}" srcOrd="0" destOrd="0" presId="urn:microsoft.com/office/officeart/2005/8/layout/cycle6"/>
    <dgm:cxn modelId="{87ABCCF8-9012-4355-BFDF-93F30D2745B0}" type="presOf" srcId="{2C27C147-4500-4279-91A2-BA29C73E86EE}" destId="{561695F2-8F75-4E52-BCA9-B5352FE5FF1F}" srcOrd="0" destOrd="0" presId="urn:microsoft.com/office/officeart/2005/8/layout/cycle6"/>
    <dgm:cxn modelId="{6F259095-6C96-4C63-ABCD-007FEA2CAB0F}" type="presParOf" srcId="{2AF38A1C-99B8-4F94-8CDD-82C20FFDA1D3}" destId="{C0792119-9B0D-45C9-A41D-F77BF11BA8C8}" srcOrd="0" destOrd="0" presId="urn:microsoft.com/office/officeart/2005/8/layout/cycle6"/>
    <dgm:cxn modelId="{367CCDC5-2840-47C4-8D78-823469A86B31}" type="presParOf" srcId="{2AF38A1C-99B8-4F94-8CDD-82C20FFDA1D3}" destId="{9BEADF79-6A7C-4B68-BD17-BC8D26FB2D6C}" srcOrd="1" destOrd="0" presId="urn:microsoft.com/office/officeart/2005/8/layout/cycle6"/>
    <dgm:cxn modelId="{7A013AB1-2607-453A-BA44-4D21559C9F3A}" type="presParOf" srcId="{2AF38A1C-99B8-4F94-8CDD-82C20FFDA1D3}" destId="{561695F2-8F75-4E52-BCA9-B5352FE5FF1F}" srcOrd="2" destOrd="0" presId="urn:microsoft.com/office/officeart/2005/8/layout/cycle6"/>
    <dgm:cxn modelId="{A079D4FD-D551-41F5-999E-7216FA86C1F6}" type="presParOf" srcId="{2AF38A1C-99B8-4F94-8CDD-82C20FFDA1D3}" destId="{13865A36-C2A7-4D64-8860-948AE4176D65}" srcOrd="3" destOrd="0" presId="urn:microsoft.com/office/officeart/2005/8/layout/cycle6"/>
    <dgm:cxn modelId="{DF4BD3C2-C811-463A-B105-73523D1B0DA6}" type="presParOf" srcId="{2AF38A1C-99B8-4F94-8CDD-82C20FFDA1D3}" destId="{6A46A054-62AE-4586-BE43-C18C215C7017}" srcOrd="4" destOrd="0" presId="urn:microsoft.com/office/officeart/2005/8/layout/cycle6"/>
    <dgm:cxn modelId="{9D0D1B41-5CCE-4236-93D1-108E922D1844}" type="presParOf" srcId="{2AF38A1C-99B8-4F94-8CDD-82C20FFDA1D3}" destId="{DF78878A-704E-4F2F-BEAD-B84E2DA20666}" srcOrd="5" destOrd="0" presId="urn:microsoft.com/office/officeart/2005/8/layout/cycle6"/>
    <dgm:cxn modelId="{3C31FA70-F497-4717-B785-FE5F2CAF59AB}" type="presParOf" srcId="{2AF38A1C-99B8-4F94-8CDD-82C20FFDA1D3}" destId="{0E84B7D2-2454-4979-BF4C-AD32B058107C}" srcOrd="6" destOrd="0" presId="urn:microsoft.com/office/officeart/2005/8/layout/cycle6"/>
    <dgm:cxn modelId="{DCCBB86F-9D8B-484E-9896-53852094D2FF}" type="presParOf" srcId="{2AF38A1C-99B8-4F94-8CDD-82C20FFDA1D3}" destId="{C74D9519-7C1B-43A1-B8A8-60CE0CB4FA03}" srcOrd="7" destOrd="0" presId="urn:microsoft.com/office/officeart/2005/8/layout/cycle6"/>
    <dgm:cxn modelId="{AF469A5B-EAA9-43B1-A8AA-611498F59FE7}" type="presParOf" srcId="{2AF38A1C-99B8-4F94-8CDD-82C20FFDA1D3}" destId="{2B17BF45-D836-4373-B35B-1364B53553B4}" srcOrd="8" destOrd="0" presId="urn:microsoft.com/office/officeart/2005/8/layout/cycle6"/>
    <dgm:cxn modelId="{7D074E31-F980-4E76-91FE-E1F7146C332E}" type="presParOf" srcId="{2AF38A1C-99B8-4F94-8CDD-82C20FFDA1D3}" destId="{8B49E1C4-BE99-49EE-B6B3-E0745ED8B1B5}" srcOrd="9" destOrd="0" presId="urn:microsoft.com/office/officeart/2005/8/layout/cycle6"/>
    <dgm:cxn modelId="{DF900D20-497B-4CE6-828F-ADD9252D9FA2}" type="presParOf" srcId="{2AF38A1C-99B8-4F94-8CDD-82C20FFDA1D3}" destId="{24FE1AE2-BB7B-4022-B773-1E5FA1CD0837}" srcOrd="10" destOrd="0" presId="urn:microsoft.com/office/officeart/2005/8/layout/cycle6"/>
    <dgm:cxn modelId="{1FC60055-CE8F-4096-B413-6EC3BDEC47A4}" type="presParOf" srcId="{2AF38A1C-99B8-4F94-8CDD-82C20FFDA1D3}" destId="{DAC8BC04-8D23-41A6-9BF2-866A18D14C80}" srcOrd="11" destOrd="0" presId="urn:microsoft.com/office/officeart/2005/8/layout/cycle6"/>
    <dgm:cxn modelId="{1144ED5A-E143-4F47-ADF8-FF8C71DD916D}" type="presParOf" srcId="{2AF38A1C-99B8-4F94-8CDD-82C20FFDA1D3}" destId="{AC408259-AFC9-4798-87A0-C08CB21C1162}" srcOrd="12" destOrd="0" presId="urn:microsoft.com/office/officeart/2005/8/layout/cycle6"/>
    <dgm:cxn modelId="{CDB0125B-4ED5-41AC-A3F5-9F3DC32A7229}" type="presParOf" srcId="{2AF38A1C-99B8-4F94-8CDD-82C20FFDA1D3}" destId="{9CDFDD4F-1416-4092-945F-465847C3C107}" srcOrd="13" destOrd="0" presId="urn:microsoft.com/office/officeart/2005/8/layout/cycle6"/>
    <dgm:cxn modelId="{5F330129-225C-402A-82DA-DCD645CB9DF9}" type="presParOf" srcId="{2AF38A1C-99B8-4F94-8CDD-82C20FFDA1D3}" destId="{F476DEBC-1DE7-4374-8572-ECB82528965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D72647-1C0A-4C13-964A-D99AE380023D}" type="doc">
      <dgm:prSet loTypeId="urn:microsoft.com/office/officeart/2009/layout/ReverseList" loCatId="relationship" qsTypeId="urn:microsoft.com/office/officeart/2005/8/quickstyle/simple5" qsCatId="simple" csTypeId="urn:microsoft.com/office/officeart/2005/8/colors/colorful4" csCatId="colorful" phldr="1"/>
      <dgm:spPr/>
      <dgm:t>
        <a:bodyPr/>
        <a:lstStyle/>
        <a:p>
          <a:endParaRPr lang="ru-KZ"/>
        </a:p>
      </dgm:t>
    </dgm:pt>
    <dgm:pt modelId="{33BB248A-6D3B-4B4A-9DEF-E40149BD2DE3}">
      <dgm:prSet phldrT="[Текст]"/>
      <dgm:spPr/>
      <dgm:t>
        <a:bodyPr/>
        <a:lstStyle/>
        <a:p>
          <a:r>
            <a:rPr lang="en-US" b="1" dirty="0">
              <a:solidFill>
                <a:schemeClr val="bg1"/>
              </a:solidFill>
            </a:rPr>
            <a:t>To be motivated means to be moved to do something.</a:t>
          </a:r>
          <a:endParaRPr lang="ru-KZ" b="1" dirty="0">
            <a:solidFill>
              <a:schemeClr val="bg1"/>
            </a:solidFill>
          </a:endParaRPr>
        </a:p>
      </dgm:t>
    </dgm:pt>
    <dgm:pt modelId="{4F027A08-9EF3-4E5E-AB13-81571F80516B}" type="parTrans" cxnId="{E54FA9A5-0005-4866-B443-3F3B994832BE}">
      <dgm:prSet/>
      <dgm:spPr/>
      <dgm:t>
        <a:bodyPr/>
        <a:lstStyle/>
        <a:p>
          <a:endParaRPr lang="ru-KZ"/>
        </a:p>
      </dgm:t>
    </dgm:pt>
    <dgm:pt modelId="{0FE98288-4D92-4FD2-976D-3C4F02210086}" type="sibTrans" cxnId="{E54FA9A5-0005-4866-B443-3F3B994832BE}">
      <dgm:prSet/>
      <dgm:spPr/>
      <dgm:t>
        <a:bodyPr/>
        <a:lstStyle/>
        <a:p>
          <a:endParaRPr lang="ru-KZ"/>
        </a:p>
      </dgm:t>
    </dgm:pt>
    <dgm:pt modelId="{FC28D522-0877-4B31-A85F-08AD48BA3CEB}">
      <dgm:prSet phldrT="[Текст]"/>
      <dgm:spPr/>
      <dgm:t>
        <a:bodyPr/>
        <a:lstStyle/>
        <a:p>
          <a:r>
            <a:rPr lang="en-US" b="1" dirty="0">
              <a:solidFill>
                <a:schemeClr val="bg1"/>
              </a:solidFill>
            </a:rPr>
            <a:t>People vary not only in level of motivation (= how much motivation), but also in the orientation of that motivation (= what type of motivation). </a:t>
          </a:r>
          <a:endParaRPr lang="ru-KZ" b="1" dirty="0">
            <a:solidFill>
              <a:schemeClr val="bg1"/>
            </a:solidFill>
          </a:endParaRPr>
        </a:p>
      </dgm:t>
    </dgm:pt>
    <dgm:pt modelId="{16A7E57D-2915-4414-AAA6-0F4A860E6658}" type="parTrans" cxnId="{B30F67FD-F70F-4BBF-8A04-EBD62D4616E4}">
      <dgm:prSet/>
      <dgm:spPr/>
      <dgm:t>
        <a:bodyPr/>
        <a:lstStyle/>
        <a:p>
          <a:endParaRPr lang="ru-KZ"/>
        </a:p>
      </dgm:t>
    </dgm:pt>
    <dgm:pt modelId="{6538C86A-CACD-4A17-BD44-379C988E71BC}" type="sibTrans" cxnId="{B30F67FD-F70F-4BBF-8A04-EBD62D4616E4}">
      <dgm:prSet/>
      <dgm:spPr/>
      <dgm:t>
        <a:bodyPr/>
        <a:lstStyle/>
        <a:p>
          <a:endParaRPr lang="ru-KZ"/>
        </a:p>
      </dgm:t>
    </dgm:pt>
    <dgm:pt modelId="{64597338-3459-4A48-905E-3B2D8AF5CB77}" type="pres">
      <dgm:prSet presAssocID="{3ED72647-1C0A-4C13-964A-D99AE380023D}" presName="Name0" presStyleCnt="0">
        <dgm:presLayoutVars>
          <dgm:chMax val="2"/>
          <dgm:chPref val="2"/>
          <dgm:animLvl val="lvl"/>
        </dgm:presLayoutVars>
      </dgm:prSet>
      <dgm:spPr/>
    </dgm:pt>
    <dgm:pt modelId="{92E27D05-B24F-43FE-B441-308186BC6A56}" type="pres">
      <dgm:prSet presAssocID="{3ED72647-1C0A-4C13-964A-D99AE380023D}" presName="LeftText" presStyleLbl="revTx" presStyleIdx="0" presStyleCnt="0">
        <dgm:presLayoutVars>
          <dgm:bulletEnabled val="1"/>
        </dgm:presLayoutVars>
      </dgm:prSet>
      <dgm:spPr/>
    </dgm:pt>
    <dgm:pt modelId="{DA95C697-33A8-4DEB-9D46-CD6E0E635485}" type="pres">
      <dgm:prSet presAssocID="{3ED72647-1C0A-4C13-964A-D99AE380023D}" presName="LeftNode" presStyleLbl="bgImgPlace1" presStyleIdx="0" presStyleCnt="2" custScaleX="165797" custLinFactNeighborX="-68105">
        <dgm:presLayoutVars>
          <dgm:chMax val="2"/>
          <dgm:chPref val="2"/>
        </dgm:presLayoutVars>
      </dgm:prSet>
      <dgm:spPr/>
    </dgm:pt>
    <dgm:pt modelId="{F34988EF-C774-462A-B072-6D601462C3F4}" type="pres">
      <dgm:prSet presAssocID="{3ED72647-1C0A-4C13-964A-D99AE380023D}" presName="RightText" presStyleLbl="revTx" presStyleIdx="0" presStyleCnt="0">
        <dgm:presLayoutVars>
          <dgm:bulletEnabled val="1"/>
        </dgm:presLayoutVars>
      </dgm:prSet>
      <dgm:spPr/>
    </dgm:pt>
    <dgm:pt modelId="{B75BFE07-261B-4719-AD01-CB456B078454}" type="pres">
      <dgm:prSet presAssocID="{3ED72647-1C0A-4C13-964A-D99AE380023D}" presName="RightNode" presStyleLbl="bgImgPlace1" presStyleIdx="1" presStyleCnt="2" custScaleX="180688">
        <dgm:presLayoutVars>
          <dgm:chMax val="0"/>
          <dgm:chPref val="0"/>
        </dgm:presLayoutVars>
      </dgm:prSet>
      <dgm:spPr/>
    </dgm:pt>
    <dgm:pt modelId="{5F01F079-4532-4B62-B8E1-CF9BD7F3863D}" type="pres">
      <dgm:prSet presAssocID="{3ED72647-1C0A-4C13-964A-D99AE380023D}" presName="TopArrow" presStyleLbl="node1" presStyleIdx="0" presStyleCnt="2" custLinFactNeighborX="-33656" custLinFactNeighborY="-7669"/>
      <dgm:spPr/>
    </dgm:pt>
    <dgm:pt modelId="{9C6C4865-4D4D-4AF2-A6A1-12B46EDCD8DA}" type="pres">
      <dgm:prSet presAssocID="{3ED72647-1C0A-4C13-964A-D99AE380023D}" presName="BottomArrow" presStyleLbl="node1" presStyleIdx="1" presStyleCnt="2" custLinFactNeighborX="-38402" custLinFactNeighborY="6391"/>
      <dgm:spPr/>
    </dgm:pt>
  </dgm:ptLst>
  <dgm:cxnLst>
    <dgm:cxn modelId="{86C67007-4CDB-4011-AA09-CB77FAF79585}" type="presOf" srcId="{33BB248A-6D3B-4B4A-9DEF-E40149BD2DE3}" destId="{92E27D05-B24F-43FE-B441-308186BC6A56}" srcOrd="0" destOrd="0" presId="urn:microsoft.com/office/officeart/2009/layout/ReverseList"/>
    <dgm:cxn modelId="{EAE96C62-0F42-45DD-B228-9D8F3AD4FFCB}" type="presOf" srcId="{33BB248A-6D3B-4B4A-9DEF-E40149BD2DE3}" destId="{DA95C697-33A8-4DEB-9D46-CD6E0E635485}" srcOrd="1" destOrd="0" presId="urn:microsoft.com/office/officeart/2009/layout/ReverseList"/>
    <dgm:cxn modelId="{B149117B-F5D6-409C-899D-324CB9AB1BC2}" type="presOf" srcId="{3ED72647-1C0A-4C13-964A-D99AE380023D}" destId="{64597338-3459-4A48-905E-3B2D8AF5CB77}" srcOrd="0" destOrd="0" presId="urn:microsoft.com/office/officeart/2009/layout/ReverseList"/>
    <dgm:cxn modelId="{E54FA9A5-0005-4866-B443-3F3B994832BE}" srcId="{3ED72647-1C0A-4C13-964A-D99AE380023D}" destId="{33BB248A-6D3B-4B4A-9DEF-E40149BD2DE3}" srcOrd="0" destOrd="0" parTransId="{4F027A08-9EF3-4E5E-AB13-81571F80516B}" sibTransId="{0FE98288-4D92-4FD2-976D-3C4F02210086}"/>
    <dgm:cxn modelId="{245DD6AD-1AF7-4533-BB9F-84BFB63CB966}" type="presOf" srcId="{FC28D522-0877-4B31-A85F-08AD48BA3CEB}" destId="{F34988EF-C774-462A-B072-6D601462C3F4}" srcOrd="0" destOrd="0" presId="urn:microsoft.com/office/officeart/2009/layout/ReverseList"/>
    <dgm:cxn modelId="{80B5C2E5-DA20-4CA1-AF55-6CDC68E2D86B}" type="presOf" srcId="{FC28D522-0877-4B31-A85F-08AD48BA3CEB}" destId="{B75BFE07-261B-4719-AD01-CB456B078454}" srcOrd="1" destOrd="0" presId="urn:microsoft.com/office/officeart/2009/layout/ReverseList"/>
    <dgm:cxn modelId="{B30F67FD-F70F-4BBF-8A04-EBD62D4616E4}" srcId="{3ED72647-1C0A-4C13-964A-D99AE380023D}" destId="{FC28D522-0877-4B31-A85F-08AD48BA3CEB}" srcOrd="1" destOrd="0" parTransId="{16A7E57D-2915-4414-AAA6-0F4A860E6658}" sibTransId="{6538C86A-CACD-4A17-BD44-379C988E71BC}"/>
    <dgm:cxn modelId="{8CA7DF04-0D07-4E10-96A3-A3D599878E25}" type="presParOf" srcId="{64597338-3459-4A48-905E-3B2D8AF5CB77}" destId="{92E27D05-B24F-43FE-B441-308186BC6A56}" srcOrd="0" destOrd="0" presId="urn:microsoft.com/office/officeart/2009/layout/ReverseList"/>
    <dgm:cxn modelId="{F156EF86-9C71-4E2B-A5DC-05658BC8E2FF}" type="presParOf" srcId="{64597338-3459-4A48-905E-3B2D8AF5CB77}" destId="{DA95C697-33A8-4DEB-9D46-CD6E0E635485}" srcOrd="1" destOrd="0" presId="urn:microsoft.com/office/officeart/2009/layout/ReverseList"/>
    <dgm:cxn modelId="{09F3725B-13F8-4F74-83B5-2CE06D992472}" type="presParOf" srcId="{64597338-3459-4A48-905E-3B2D8AF5CB77}" destId="{F34988EF-C774-462A-B072-6D601462C3F4}" srcOrd="2" destOrd="0" presId="urn:microsoft.com/office/officeart/2009/layout/ReverseList"/>
    <dgm:cxn modelId="{D7190B28-FB0C-435C-A6C5-C918A377B798}" type="presParOf" srcId="{64597338-3459-4A48-905E-3B2D8AF5CB77}" destId="{B75BFE07-261B-4719-AD01-CB456B078454}" srcOrd="3" destOrd="0" presId="urn:microsoft.com/office/officeart/2009/layout/ReverseList"/>
    <dgm:cxn modelId="{5C5C38DD-750C-4A05-9C40-9A25946C00FA}" type="presParOf" srcId="{64597338-3459-4A48-905E-3B2D8AF5CB77}" destId="{5F01F079-4532-4B62-B8E1-CF9BD7F3863D}" srcOrd="4" destOrd="0" presId="urn:microsoft.com/office/officeart/2009/layout/ReverseList"/>
    <dgm:cxn modelId="{F1C2EE4A-43BF-4834-95DB-246A72D86127}" type="presParOf" srcId="{64597338-3459-4A48-905E-3B2D8AF5CB77}" destId="{9C6C4865-4D4D-4AF2-A6A1-12B46EDCD8D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0AEEE-C5C3-45EF-B883-C1D5E89EA83C}">
      <dsp:nvSpPr>
        <dsp:cNvPr id="0" name=""/>
        <dsp:cNvSpPr/>
      </dsp:nvSpPr>
      <dsp:spPr>
        <a:xfrm>
          <a:off x="4772025" y="0"/>
          <a:ext cx="7158037" cy="2351193"/>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To understand what formative assessment is and how it is used</a:t>
          </a:r>
          <a:endParaRPr lang="ru-KZ" sz="2600" kern="1200" dirty="0"/>
        </a:p>
        <a:p>
          <a:pPr marL="228600" lvl="1" indent="-228600" algn="l" defTabSz="1155700">
            <a:lnSpc>
              <a:spcPct val="90000"/>
            </a:lnSpc>
            <a:spcBef>
              <a:spcPct val="0"/>
            </a:spcBef>
            <a:spcAft>
              <a:spcPct val="15000"/>
            </a:spcAft>
            <a:buChar char="•"/>
          </a:pPr>
          <a:r>
            <a:rPr lang="en-US" sz="2600" kern="1200" dirty="0"/>
            <a:t>To identify key concepts of motivating students in learning English using Formative Assessment Strategies</a:t>
          </a:r>
          <a:endParaRPr lang="ru-KZ" sz="2600" kern="1200" dirty="0"/>
        </a:p>
      </dsp:txBody>
      <dsp:txXfrm>
        <a:off x="4772025" y="293899"/>
        <a:ext cx="6276340" cy="1763395"/>
      </dsp:txXfrm>
    </dsp:sp>
    <dsp:sp modelId="{48391E74-25F2-4A50-8D1E-8AC1FF494A68}">
      <dsp:nvSpPr>
        <dsp:cNvPr id="0" name=""/>
        <dsp:cNvSpPr/>
      </dsp:nvSpPr>
      <dsp:spPr>
        <a:xfrm>
          <a:off x="0" y="602"/>
          <a:ext cx="4772025" cy="2351193"/>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Objectives </a:t>
          </a:r>
          <a:endParaRPr lang="ru-KZ" sz="6500" kern="1200" dirty="0"/>
        </a:p>
      </dsp:txBody>
      <dsp:txXfrm>
        <a:off x="114776" y="115378"/>
        <a:ext cx="4542473" cy="2121641"/>
      </dsp:txXfrm>
    </dsp:sp>
    <dsp:sp modelId="{945AAE19-383D-4A0D-AE45-4D4482A16FB5}">
      <dsp:nvSpPr>
        <dsp:cNvPr id="0" name=""/>
        <dsp:cNvSpPr/>
      </dsp:nvSpPr>
      <dsp:spPr>
        <a:xfrm>
          <a:off x="4772025" y="2586915"/>
          <a:ext cx="7158037" cy="2351193"/>
        </a:xfrm>
        <a:prstGeom prst="rightArrow">
          <a:avLst>
            <a:gd name="adj1" fmla="val 75000"/>
            <a:gd name="adj2" fmla="val 50000"/>
          </a:avLst>
        </a:prstGeom>
        <a:solidFill>
          <a:schemeClr val="accent4">
            <a:tint val="40000"/>
            <a:alpha val="90000"/>
            <a:hueOff val="-4102677"/>
            <a:satOff val="-6812"/>
            <a:lumOff val="-151"/>
            <a:alphaOff val="0"/>
          </a:schemeClr>
        </a:solidFill>
        <a:ln w="9525" cap="flat" cmpd="sng" algn="ctr">
          <a:solidFill>
            <a:schemeClr val="accent4">
              <a:tint val="40000"/>
              <a:alpha val="90000"/>
              <a:hueOff val="-4102677"/>
              <a:satOff val="-6812"/>
              <a:lumOff val="-151"/>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Implementation of Formative Assessment Methods into everyday English Classroom</a:t>
          </a:r>
          <a:endParaRPr lang="ru-KZ" sz="2600" kern="1200" dirty="0"/>
        </a:p>
        <a:p>
          <a:pPr marL="228600" lvl="1" indent="-228600" algn="l" defTabSz="1155700">
            <a:lnSpc>
              <a:spcPct val="90000"/>
            </a:lnSpc>
            <a:spcBef>
              <a:spcPct val="0"/>
            </a:spcBef>
            <a:spcAft>
              <a:spcPct val="15000"/>
            </a:spcAft>
            <a:buChar char="•"/>
          </a:pPr>
          <a:r>
            <a:rPr lang="en-US" sz="2600" kern="1200" dirty="0"/>
            <a:t>Developing students’ motivation using Formative Assessment </a:t>
          </a:r>
          <a:endParaRPr lang="ru-KZ" sz="2600" kern="1200" dirty="0"/>
        </a:p>
      </dsp:txBody>
      <dsp:txXfrm>
        <a:off x="4772025" y="2880814"/>
        <a:ext cx="6276340" cy="1763395"/>
      </dsp:txXfrm>
    </dsp:sp>
    <dsp:sp modelId="{8088D481-3AB5-46C8-9E15-F0A05A26F158}">
      <dsp:nvSpPr>
        <dsp:cNvPr id="0" name=""/>
        <dsp:cNvSpPr/>
      </dsp:nvSpPr>
      <dsp:spPr>
        <a:xfrm>
          <a:off x="0" y="2586915"/>
          <a:ext cx="4772025" cy="2351193"/>
        </a:xfrm>
        <a:prstGeom prst="roundRect">
          <a:avLst/>
        </a:prstGeom>
        <a:gradFill rotWithShape="0">
          <a:gsLst>
            <a:gs pos="0">
              <a:schemeClr val="accent4">
                <a:hueOff val="-4725531"/>
                <a:satOff val="-7569"/>
                <a:lumOff val="784"/>
                <a:alphaOff val="0"/>
                <a:tint val="94000"/>
                <a:satMod val="105000"/>
                <a:lumMod val="102000"/>
              </a:schemeClr>
            </a:gs>
            <a:gs pos="100000">
              <a:schemeClr val="accent4">
                <a:hueOff val="-4725531"/>
                <a:satOff val="-7569"/>
                <a:lumOff val="784"/>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Expected result</a:t>
          </a:r>
          <a:endParaRPr lang="ru-KZ" sz="6500" kern="1200" dirty="0"/>
        </a:p>
      </dsp:txBody>
      <dsp:txXfrm>
        <a:off x="114776" y="2701691"/>
        <a:ext cx="4542473" cy="2121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9831A-BA5B-4D13-B2CF-1E5CDB966E3E}">
      <dsp:nvSpPr>
        <dsp:cNvPr id="0" name=""/>
        <dsp:cNvSpPr/>
      </dsp:nvSpPr>
      <dsp:spPr>
        <a:xfrm>
          <a:off x="0" y="1090246"/>
          <a:ext cx="12265269" cy="4906107"/>
        </a:xfrm>
        <a:prstGeom prst="leftRightRibbon">
          <a:avLst/>
        </a:prstGeom>
        <a:gradFill rotWithShape="0">
          <a:gsLst>
            <a:gs pos="0">
              <a:schemeClr val="accent5">
                <a:alpha val="90000"/>
                <a:hueOff val="0"/>
                <a:satOff val="0"/>
                <a:lumOff val="0"/>
                <a:alphaOff val="0"/>
                <a:tint val="58000"/>
                <a:satMod val="108000"/>
                <a:lumMod val="110000"/>
              </a:schemeClr>
            </a:gs>
            <a:gs pos="100000">
              <a:schemeClr val="accent5">
                <a:alpha val="90000"/>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F9B8F9-8A28-46DE-9CA4-F4414CF67C80}">
      <dsp:nvSpPr>
        <dsp:cNvPr id="0" name=""/>
        <dsp:cNvSpPr/>
      </dsp:nvSpPr>
      <dsp:spPr>
        <a:xfrm>
          <a:off x="1471832" y="1948815"/>
          <a:ext cx="4047538" cy="240399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13360" rIns="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Assessment</a:t>
          </a:r>
          <a:endParaRPr lang="ru-KZ" sz="6000" b="1" kern="1200" dirty="0"/>
        </a:p>
      </dsp:txBody>
      <dsp:txXfrm>
        <a:off x="1471832" y="1948815"/>
        <a:ext cx="4047538" cy="2403992"/>
      </dsp:txXfrm>
    </dsp:sp>
    <dsp:sp modelId="{7143B9CB-1A2D-4FF1-8D10-5E03F10B129C}">
      <dsp:nvSpPr>
        <dsp:cNvPr id="0" name=""/>
        <dsp:cNvSpPr/>
      </dsp:nvSpPr>
      <dsp:spPr>
        <a:xfrm>
          <a:off x="6132634" y="2733792"/>
          <a:ext cx="4783454" cy="240399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x-none" sz="2000" kern="1200" dirty="0"/>
            <a:t>is a systematic approach to collecting information and making inferences about the ability of a </a:t>
          </a:r>
          <a:endParaRPr lang="ru-KZ" sz="2000" kern="1200" dirty="0"/>
        </a:p>
        <a:p>
          <a:pPr marL="0" lvl="0" indent="0" algn="ctr" defTabSz="889000">
            <a:lnSpc>
              <a:spcPct val="90000"/>
            </a:lnSpc>
            <a:spcBef>
              <a:spcPct val="0"/>
            </a:spcBef>
            <a:spcAft>
              <a:spcPct val="35000"/>
            </a:spcAft>
            <a:buNone/>
          </a:pPr>
          <a:r>
            <a:rPr lang="x-none" sz="2000" kern="1200" dirty="0"/>
            <a:t>student or a quality or success of a teaching course on the basis of various sources of evidence” </a:t>
          </a:r>
          <a:endParaRPr lang="ru-KZ" sz="2000" kern="1200" dirty="0"/>
        </a:p>
        <a:p>
          <a:pPr marL="0" lvl="0" indent="0" algn="ctr" defTabSz="889000">
            <a:lnSpc>
              <a:spcPct val="90000"/>
            </a:lnSpc>
            <a:spcBef>
              <a:spcPct val="0"/>
            </a:spcBef>
            <a:spcAft>
              <a:spcPct val="35000"/>
            </a:spcAft>
            <a:buNone/>
          </a:pPr>
          <a:r>
            <a:rPr lang="x-none" sz="2000" kern="1200" dirty="0"/>
            <a:t>(Longman Dictionary of Language Teaching and Applied Linguistics, p. 35)</a:t>
          </a:r>
          <a:endParaRPr lang="ru-KZ" sz="2000" kern="1200" dirty="0"/>
        </a:p>
      </dsp:txBody>
      <dsp:txXfrm>
        <a:off x="6132634" y="2733792"/>
        <a:ext cx="4783454" cy="2403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E18DA-2C71-41E2-9D20-47C7AC6441D0}">
      <dsp:nvSpPr>
        <dsp:cNvPr id="0" name=""/>
        <dsp:cNvSpPr/>
      </dsp:nvSpPr>
      <dsp:spPr>
        <a:xfrm>
          <a:off x="5105675" y="0"/>
          <a:ext cx="2742318" cy="2742735"/>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A905C-6AD5-433F-B85B-1A2999B4A7C2}">
      <dsp:nvSpPr>
        <dsp:cNvPr id="0" name=""/>
        <dsp:cNvSpPr/>
      </dsp:nvSpPr>
      <dsp:spPr>
        <a:xfrm>
          <a:off x="5403687" y="545123"/>
          <a:ext cx="2140115" cy="165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Pre-assessment</a:t>
          </a:r>
          <a:endParaRPr lang="ru-KZ" sz="3600" kern="1200" dirty="0"/>
        </a:p>
      </dsp:txBody>
      <dsp:txXfrm>
        <a:off x="5403687" y="545123"/>
        <a:ext cx="2140115" cy="1651918"/>
      </dsp:txXfrm>
    </dsp:sp>
    <dsp:sp modelId="{DE262180-4144-43E1-9DCE-8A2DD89947F3}">
      <dsp:nvSpPr>
        <dsp:cNvPr id="0" name=""/>
        <dsp:cNvSpPr/>
      </dsp:nvSpPr>
      <dsp:spPr>
        <a:xfrm>
          <a:off x="4344006" y="1575904"/>
          <a:ext cx="2742318" cy="2742735"/>
        </a:xfrm>
        <a:prstGeom prst="leftCircularArrow">
          <a:avLst>
            <a:gd name="adj1" fmla="val 10980"/>
            <a:gd name="adj2" fmla="val 1142322"/>
            <a:gd name="adj3" fmla="val 6300000"/>
            <a:gd name="adj4" fmla="val 18900000"/>
            <a:gd name="adj5" fmla="val 12500"/>
          </a:avLst>
        </a:prstGeom>
        <a:solidFill>
          <a:schemeClr val="accent4">
            <a:hueOff val="-2362766"/>
            <a:satOff val="-3784"/>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46A11-CB1E-44B2-A31B-316667B3EE73}">
      <dsp:nvSpPr>
        <dsp:cNvPr id="0" name=""/>
        <dsp:cNvSpPr/>
      </dsp:nvSpPr>
      <dsp:spPr>
        <a:xfrm>
          <a:off x="4510780" y="2342530"/>
          <a:ext cx="2408770" cy="1227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Formative assessment</a:t>
          </a:r>
          <a:endParaRPr lang="ru-KZ" sz="3500" kern="1200" dirty="0"/>
        </a:p>
      </dsp:txBody>
      <dsp:txXfrm>
        <a:off x="4510780" y="2342530"/>
        <a:ext cx="2408770" cy="1227147"/>
      </dsp:txXfrm>
    </dsp:sp>
    <dsp:sp modelId="{1D92E5BD-9A3A-444F-AA98-D918E5FB7B0F}">
      <dsp:nvSpPr>
        <dsp:cNvPr id="0" name=""/>
        <dsp:cNvSpPr/>
      </dsp:nvSpPr>
      <dsp:spPr>
        <a:xfrm>
          <a:off x="5300856" y="3340394"/>
          <a:ext cx="2356076" cy="2357020"/>
        </a:xfrm>
        <a:prstGeom prst="blockArc">
          <a:avLst>
            <a:gd name="adj1" fmla="val 13500000"/>
            <a:gd name="adj2" fmla="val 10800000"/>
            <a:gd name="adj3" fmla="val 12740"/>
          </a:avLst>
        </a:prstGeom>
        <a:solidFill>
          <a:schemeClr val="accent4">
            <a:hueOff val="-4725531"/>
            <a:satOff val="-7569"/>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C7DE7-1EBA-4B0E-9E9E-294565020ABC}">
      <dsp:nvSpPr>
        <dsp:cNvPr id="0" name=""/>
        <dsp:cNvSpPr/>
      </dsp:nvSpPr>
      <dsp:spPr>
        <a:xfrm>
          <a:off x="5358147" y="3969684"/>
          <a:ext cx="2238403" cy="114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Summative assessment </a:t>
          </a:r>
          <a:endParaRPr lang="ru-KZ" sz="3400" kern="1200" dirty="0"/>
        </a:p>
      </dsp:txBody>
      <dsp:txXfrm>
        <a:off x="5358147" y="3969684"/>
        <a:ext cx="2238403" cy="1147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8E1F9-1C07-4153-A573-10A37DC4C5B4}">
      <dsp:nvSpPr>
        <dsp:cNvPr id="0" name=""/>
        <dsp:cNvSpPr/>
      </dsp:nvSpPr>
      <dsp:spPr>
        <a:xfrm>
          <a:off x="2872970" y="0"/>
          <a:ext cx="5821890" cy="5821890"/>
        </a:xfrm>
        <a:prstGeom prst="triangle">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F81AB-3708-4348-A358-F01194E19489}">
      <dsp:nvSpPr>
        <dsp:cNvPr id="0" name=""/>
        <dsp:cNvSpPr/>
      </dsp:nvSpPr>
      <dsp:spPr>
        <a:xfrm>
          <a:off x="5783915" y="582757"/>
          <a:ext cx="3784228" cy="2069499"/>
        </a:xfrm>
        <a:prstGeom prst="roundRect">
          <a:avLst/>
        </a:prstGeom>
        <a:solidFill>
          <a:schemeClr val="lt1">
            <a:alpha val="9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ru-KZ" sz="2500" b="1" kern="1200" dirty="0"/>
            <a:t>The purpose of pre-assessment is to determine what students know about a topic before it is taught. </a:t>
          </a:r>
          <a:endParaRPr lang="ru-KZ" sz="2500" kern="1200" dirty="0"/>
        </a:p>
      </dsp:txBody>
      <dsp:txXfrm>
        <a:off x="5884940" y="683782"/>
        <a:ext cx="3582178" cy="1867449"/>
      </dsp:txXfrm>
    </dsp:sp>
    <dsp:sp modelId="{C095856A-2410-47CE-A61E-DAA9267873DD}">
      <dsp:nvSpPr>
        <dsp:cNvPr id="0" name=""/>
        <dsp:cNvSpPr/>
      </dsp:nvSpPr>
      <dsp:spPr>
        <a:xfrm>
          <a:off x="5783915" y="2910945"/>
          <a:ext cx="3784228" cy="2069499"/>
        </a:xfrm>
        <a:prstGeom prst="roundRect">
          <a:avLst/>
        </a:prstGeom>
        <a:solidFill>
          <a:schemeClr val="lt1">
            <a:alpha val="90000"/>
            <a:hueOff val="0"/>
            <a:satOff val="0"/>
            <a:lumOff val="0"/>
            <a:alphaOff val="0"/>
          </a:schemeClr>
        </a:solidFill>
        <a:ln w="15875"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ru-KZ" sz="2500" b="1" kern="1200"/>
            <a:t>Pre-assessment will help the teacher determine flexible grouping patterns and should be used regularly</a:t>
          </a:r>
          <a:endParaRPr lang="ru-KZ" sz="2500" kern="1200" dirty="0"/>
        </a:p>
      </dsp:txBody>
      <dsp:txXfrm>
        <a:off x="5884940" y="3011970"/>
        <a:ext cx="3582178" cy="1867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18C7F-6A21-4BF8-B7CB-EE52B7CC572A}">
      <dsp:nvSpPr>
        <dsp:cNvPr id="0" name=""/>
        <dsp:cNvSpPr/>
      </dsp:nvSpPr>
      <dsp:spPr>
        <a:xfrm>
          <a:off x="1426666" y="1885"/>
          <a:ext cx="4446984" cy="2668190"/>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 process used by teachers and children during play and learning activities,</a:t>
          </a:r>
          <a:endParaRPr lang="ru-KZ" sz="3800" kern="1200" dirty="0"/>
        </a:p>
      </dsp:txBody>
      <dsp:txXfrm>
        <a:off x="1426666" y="1885"/>
        <a:ext cx="4446984" cy="2668190"/>
      </dsp:txXfrm>
    </dsp:sp>
    <dsp:sp modelId="{CC600C49-7394-4E9E-B977-00DB7433EAD4}">
      <dsp:nvSpPr>
        <dsp:cNvPr id="0" name=""/>
        <dsp:cNvSpPr/>
      </dsp:nvSpPr>
      <dsp:spPr>
        <a:xfrm>
          <a:off x="6318349" y="1885"/>
          <a:ext cx="4446984" cy="2668190"/>
        </a:xfrm>
        <a:prstGeom prst="rect">
          <a:avLst/>
        </a:prstGeom>
        <a:gradFill rotWithShape="0">
          <a:gsLst>
            <a:gs pos="0">
              <a:schemeClr val="accent5">
                <a:hueOff val="-1102852"/>
                <a:satOff val="-5923"/>
                <a:lumOff val="2026"/>
                <a:alphaOff val="0"/>
                <a:tint val="94000"/>
                <a:satMod val="105000"/>
                <a:lumMod val="102000"/>
              </a:schemeClr>
            </a:gs>
            <a:gs pos="100000">
              <a:schemeClr val="accent5">
                <a:hueOff val="-1102852"/>
                <a:satOff val="-5923"/>
                <a:lumOff val="202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that provides feedback to the teachers and children,</a:t>
          </a:r>
          <a:endParaRPr lang="ru-KZ" sz="3800" kern="1200" dirty="0"/>
        </a:p>
      </dsp:txBody>
      <dsp:txXfrm>
        <a:off x="6318349" y="1885"/>
        <a:ext cx="4446984" cy="2668190"/>
      </dsp:txXfrm>
    </dsp:sp>
    <dsp:sp modelId="{9B2B4086-481E-4BFA-83BA-8589CF301C53}">
      <dsp:nvSpPr>
        <dsp:cNvPr id="0" name=""/>
        <dsp:cNvSpPr/>
      </dsp:nvSpPr>
      <dsp:spPr>
        <a:xfrm>
          <a:off x="1426666" y="3114774"/>
          <a:ext cx="4446984" cy="2668190"/>
        </a:xfrm>
        <a:prstGeom prst="rect">
          <a:avLst/>
        </a:prstGeom>
        <a:gradFill rotWithShape="0">
          <a:gsLst>
            <a:gs pos="0">
              <a:schemeClr val="accent5">
                <a:hueOff val="-2205704"/>
                <a:satOff val="-11847"/>
                <a:lumOff val="4052"/>
                <a:alphaOff val="0"/>
                <a:tint val="94000"/>
                <a:satMod val="105000"/>
                <a:lumMod val="102000"/>
              </a:schemeClr>
            </a:gs>
            <a:gs pos="100000">
              <a:schemeClr val="accent5">
                <a:hueOff val="-2205704"/>
                <a:satOff val="-11847"/>
                <a:lumOff val="4052"/>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so that teachers can adjust their teaching to meet the needs and interests of children, and</a:t>
          </a:r>
          <a:endParaRPr lang="ru-KZ" sz="3800" kern="1200" dirty="0"/>
        </a:p>
      </dsp:txBody>
      <dsp:txXfrm>
        <a:off x="1426666" y="3114774"/>
        <a:ext cx="4446984" cy="2668190"/>
      </dsp:txXfrm>
    </dsp:sp>
    <dsp:sp modelId="{5254C86B-6F2E-4BBA-8F59-B7847FE5828B}">
      <dsp:nvSpPr>
        <dsp:cNvPr id="0" name=""/>
        <dsp:cNvSpPr/>
      </dsp:nvSpPr>
      <dsp:spPr>
        <a:xfrm>
          <a:off x="6318349" y="3114774"/>
          <a:ext cx="4446984" cy="2668190"/>
        </a:xfrm>
        <a:prstGeom prst="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so that children can understand what is expected of them.</a:t>
          </a:r>
          <a:endParaRPr lang="ru-KZ" sz="3800" kern="1200" dirty="0"/>
        </a:p>
      </dsp:txBody>
      <dsp:txXfrm>
        <a:off x="6318349" y="3114774"/>
        <a:ext cx="4446984" cy="2668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3CA4F-4E9F-4774-B492-B290EF46DEC7}">
      <dsp:nvSpPr>
        <dsp:cNvPr id="0" name=""/>
        <dsp:cNvSpPr/>
      </dsp:nvSpPr>
      <dsp:spPr>
        <a:xfrm>
          <a:off x="4993877" y="1904987"/>
          <a:ext cx="2449208" cy="2145639"/>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dirty="0"/>
            <a:t>Summative assessment </a:t>
          </a:r>
          <a:endParaRPr lang="ru-KZ" sz="3400" kern="1200" dirty="0"/>
        </a:p>
      </dsp:txBody>
      <dsp:txXfrm>
        <a:off x="5098618" y="2009728"/>
        <a:ext cx="2239726" cy="1936157"/>
      </dsp:txXfrm>
    </dsp:sp>
    <dsp:sp modelId="{31878D57-6ACC-451B-8486-B56145640CD3}">
      <dsp:nvSpPr>
        <dsp:cNvPr id="0" name=""/>
        <dsp:cNvSpPr/>
      </dsp:nvSpPr>
      <dsp:spPr>
        <a:xfrm rot="16176153">
          <a:off x="6176277" y="1870465"/>
          <a:ext cx="69045" cy="0"/>
        </a:xfrm>
        <a:custGeom>
          <a:avLst/>
          <a:gdLst/>
          <a:ahLst/>
          <a:cxnLst/>
          <a:rect l="0" t="0" r="0" b="0"/>
          <a:pathLst>
            <a:path>
              <a:moveTo>
                <a:pt x="0" y="0"/>
              </a:moveTo>
              <a:lnTo>
                <a:pt x="69045" y="0"/>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DBC3C2-2E5C-4C08-8818-ABD6D4A2EF9A}">
      <dsp:nvSpPr>
        <dsp:cNvPr id="0" name=""/>
        <dsp:cNvSpPr/>
      </dsp:nvSpPr>
      <dsp:spPr>
        <a:xfrm>
          <a:off x="4237277" y="25374"/>
          <a:ext cx="3934006" cy="1810569"/>
        </a:xfrm>
        <a:prstGeom prst="roundRect">
          <a:avLst/>
        </a:prstGeom>
        <a:gradFill rotWithShape="0">
          <a:gsLst>
            <a:gs pos="0">
              <a:schemeClr val="accent4">
                <a:hueOff val="-1575177"/>
                <a:satOff val="-2523"/>
                <a:lumOff val="261"/>
                <a:alphaOff val="0"/>
                <a:tint val="94000"/>
                <a:satMod val="105000"/>
                <a:lumMod val="102000"/>
              </a:schemeClr>
            </a:gs>
            <a:gs pos="100000">
              <a:schemeClr val="accent4">
                <a:hueOff val="-1575177"/>
                <a:satOff val="-2523"/>
                <a:lumOff val="261"/>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altLang="ru-KZ" sz="2700" b="1" kern="1200"/>
            <a:t>A summative assessment/evaluation is designed to</a:t>
          </a:r>
        </a:p>
        <a:p>
          <a:pPr marL="0" lvl="0" indent="0" algn="ctr" defTabSz="1200150">
            <a:lnSpc>
              <a:spcPct val="90000"/>
            </a:lnSpc>
            <a:spcBef>
              <a:spcPct val="0"/>
            </a:spcBef>
            <a:spcAft>
              <a:spcPct val="35000"/>
            </a:spcAft>
            <a:buNone/>
          </a:pPr>
          <a:r>
            <a:rPr lang="en-US" altLang="ru-KZ" sz="2700" b="1" kern="1200"/>
            <a:t>provide information </a:t>
          </a:r>
          <a:endParaRPr lang="ru-KZ" sz="2700" kern="1200" dirty="0"/>
        </a:p>
      </dsp:txBody>
      <dsp:txXfrm>
        <a:off x="4325662" y="113759"/>
        <a:ext cx="3757236" cy="1633799"/>
      </dsp:txXfrm>
    </dsp:sp>
    <dsp:sp modelId="{5EF82D91-8BAA-4ADE-8668-9352D92234C0}">
      <dsp:nvSpPr>
        <dsp:cNvPr id="0" name=""/>
        <dsp:cNvSpPr/>
      </dsp:nvSpPr>
      <dsp:spPr>
        <a:xfrm rot="2425348">
          <a:off x="7427848" y="4062245"/>
          <a:ext cx="127664" cy="0"/>
        </a:xfrm>
        <a:custGeom>
          <a:avLst/>
          <a:gdLst/>
          <a:ahLst/>
          <a:cxnLst/>
          <a:rect l="0" t="0" r="0" b="0"/>
          <a:pathLst>
            <a:path>
              <a:moveTo>
                <a:pt x="0" y="0"/>
              </a:moveTo>
              <a:lnTo>
                <a:pt x="127664" y="0"/>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754E1F-75D6-45F1-9DC7-D2655F9B7F53}">
      <dsp:nvSpPr>
        <dsp:cNvPr id="0" name=""/>
        <dsp:cNvSpPr/>
      </dsp:nvSpPr>
      <dsp:spPr>
        <a:xfrm>
          <a:off x="6369309" y="4103635"/>
          <a:ext cx="4293447" cy="1662189"/>
        </a:xfrm>
        <a:prstGeom prst="roundRect">
          <a:avLst/>
        </a:prstGeom>
        <a:gradFill rotWithShape="0">
          <a:gsLst>
            <a:gs pos="0">
              <a:schemeClr val="accent4">
                <a:hueOff val="-3150354"/>
                <a:satOff val="-5046"/>
                <a:lumOff val="523"/>
                <a:alphaOff val="0"/>
                <a:tint val="94000"/>
                <a:satMod val="105000"/>
                <a:lumMod val="102000"/>
              </a:schemeClr>
            </a:gs>
            <a:gs pos="100000">
              <a:schemeClr val="accent4">
                <a:hueOff val="-3150354"/>
                <a:satOff val="-5046"/>
                <a:lumOff val="523"/>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altLang="ru-KZ" sz="2000" b="1" kern="1200" dirty="0"/>
            <a:t>A summative assessment/evaluation is designed to </a:t>
          </a:r>
          <a:r>
            <a:rPr lang="en-US" altLang="ru-KZ" sz="2000" b="1" kern="1200" dirty="0">
              <a:effectLst>
                <a:outerShdw blurRad="38100" dist="38100" dir="2700000" algn="tl">
                  <a:srgbClr val="C0C0C0"/>
                </a:outerShdw>
              </a:effectLst>
            </a:rPr>
            <a:t>determine a student’s             mastery and understanding of information, skills, concepts, or processes.</a:t>
          </a:r>
          <a:endParaRPr lang="ru-KZ" sz="2000" kern="1200" dirty="0"/>
        </a:p>
      </dsp:txBody>
      <dsp:txXfrm>
        <a:off x="6450450" y="4184776"/>
        <a:ext cx="4131165" cy="1499907"/>
      </dsp:txXfrm>
    </dsp:sp>
    <dsp:sp modelId="{1F61D000-162E-4C21-B77E-56D07F915575}">
      <dsp:nvSpPr>
        <dsp:cNvPr id="0" name=""/>
        <dsp:cNvSpPr/>
      </dsp:nvSpPr>
      <dsp:spPr>
        <a:xfrm rot="8395480">
          <a:off x="4793353" y="4081253"/>
          <a:ext cx="227197" cy="0"/>
        </a:xfrm>
        <a:custGeom>
          <a:avLst/>
          <a:gdLst/>
          <a:ahLst/>
          <a:cxnLst/>
          <a:rect l="0" t="0" r="0" b="0"/>
          <a:pathLst>
            <a:path>
              <a:moveTo>
                <a:pt x="0" y="0"/>
              </a:moveTo>
              <a:lnTo>
                <a:pt x="227197" y="0"/>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316DE5-9864-4B3C-BF93-59749647CB57}">
      <dsp:nvSpPr>
        <dsp:cNvPr id="0" name=""/>
        <dsp:cNvSpPr/>
      </dsp:nvSpPr>
      <dsp:spPr>
        <a:xfrm>
          <a:off x="1529243" y="4154387"/>
          <a:ext cx="4726571" cy="1560686"/>
        </a:xfrm>
        <a:prstGeom prst="roundRect">
          <a:avLst/>
        </a:prstGeom>
        <a:gradFill rotWithShape="0">
          <a:gsLst>
            <a:gs pos="0">
              <a:schemeClr val="accent4">
                <a:hueOff val="-4725531"/>
                <a:satOff val="-7569"/>
                <a:lumOff val="784"/>
                <a:alphaOff val="0"/>
                <a:tint val="94000"/>
                <a:satMod val="105000"/>
                <a:lumMod val="102000"/>
              </a:schemeClr>
            </a:gs>
            <a:gs pos="100000">
              <a:schemeClr val="accent4">
                <a:hueOff val="-4725531"/>
                <a:satOff val="-7569"/>
                <a:lumOff val="784"/>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altLang="ru-KZ" sz="1900" b="1" kern="1200" dirty="0"/>
            <a:t>A summative assessment/evaluation is designed to</a:t>
          </a:r>
        </a:p>
        <a:p>
          <a:pPr marL="0" lvl="0" indent="0" algn="ctr" defTabSz="844550">
            <a:lnSpc>
              <a:spcPct val="90000"/>
            </a:lnSpc>
            <a:spcBef>
              <a:spcPct val="0"/>
            </a:spcBef>
            <a:spcAft>
              <a:spcPct val="35000"/>
            </a:spcAft>
            <a:buNone/>
          </a:pPr>
          <a:r>
            <a:rPr lang="en-US" altLang="ru-KZ" sz="1900" b="1" kern="1200" dirty="0"/>
            <a:t>make judgments about student achievement at the end of a sequence of instruction</a:t>
          </a:r>
          <a:endParaRPr lang="ru-KZ" sz="1900" kern="1200" dirty="0"/>
        </a:p>
      </dsp:txBody>
      <dsp:txXfrm>
        <a:off x="1605429" y="4230573"/>
        <a:ext cx="4574199" cy="1408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92119-9B0D-45C9-A41D-F77BF11BA8C8}">
      <dsp:nvSpPr>
        <dsp:cNvPr id="0" name=""/>
        <dsp:cNvSpPr/>
      </dsp:nvSpPr>
      <dsp:spPr>
        <a:xfrm>
          <a:off x="5018583" y="4301"/>
          <a:ext cx="2254475" cy="1765632"/>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Determine clear learning targets</a:t>
          </a:r>
          <a:endParaRPr lang="ru-KZ" sz="2600" kern="1200" dirty="0"/>
        </a:p>
      </dsp:txBody>
      <dsp:txXfrm>
        <a:off x="5104774" y="90492"/>
        <a:ext cx="2082093" cy="1593250"/>
      </dsp:txXfrm>
    </dsp:sp>
    <dsp:sp modelId="{561695F2-8F75-4E52-BCA9-B5352FE5FF1F}">
      <dsp:nvSpPr>
        <dsp:cNvPr id="0" name=""/>
        <dsp:cNvSpPr/>
      </dsp:nvSpPr>
      <dsp:spPr>
        <a:xfrm>
          <a:off x="4202033" y="1171752"/>
          <a:ext cx="5237450" cy="5237450"/>
        </a:xfrm>
        <a:custGeom>
          <a:avLst/>
          <a:gdLst/>
          <a:ahLst/>
          <a:cxnLst/>
          <a:rect l="0" t="0" r="0" b="0"/>
          <a:pathLst>
            <a:path>
              <a:moveTo>
                <a:pt x="3078566" y="40689"/>
              </a:moveTo>
              <a:arcTo wR="2618725" hR="2618725" stAng="16806806" swAng="988879"/>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3865A36-C2A7-4D64-8860-948AE4176D65}">
      <dsp:nvSpPr>
        <dsp:cNvPr id="0" name=""/>
        <dsp:cNvSpPr/>
      </dsp:nvSpPr>
      <dsp:spPr>
        <a:xfrm>
          <a:off x="7385401" y="1452264"/>
          <a:ext cx="2372910" cy="1946101"/>
        </a:xfrm>
        <a:prstGeom prst="roundRect">
          <a:avLst/>
        </a:prstGeom>
        <a:gradFill rotWithShape="0">
          <a:gsLst>
            <a:gs pos="0">
              <a:schemeClr val="accent3">
                <a:hueOff val="4105467"/>
                <a:satOff val="-1065"/>
                <a:lumOff val="1177"/>
                <a:alphaOff val="0"/>
                <a:tint val="94000"/>
                <a:satMod val="105000"/>
                <a:lumMod val="102000"/>
              </a:schemeClr>
            </a:gs>
            <a:gs pos="100000">
              <a:schemeClr val="accent3">
                <a:hueOff val="4105467"/>
                <a:satOff val="-1065"/>
                <a:lumOff val="1177"/>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Define criteria for success</a:t>
          </a:r>
          <a:endParaRPr lang="ru-KZ" sz="2600" kern="1200" dirty="0"/>
        </a:p>
      </dsp:txBody>
      <dsp:txXfrm>
        <a:off x="7480402" y="1547265"/>
        <a:ext cx="2182908" cy="1756099"/>
      </dsp:txXfrm>
    </dsp:sp>
    <dsp:sp modelId="{DF78878A-704E-4F2F-BEAD-B84E2DA20666}">
      <dsp:nvSpPr>
        <dsp:cNvPr id="0" name=""/>
        <dsp:cNvSpPr/>
      </dsp:nvSpPr>
      <dsp:spPr>
        <a:xfrm>
          <a:off x="3849634" y="-598855"/>
          <a:ext cx="5237450" cy="5237450"/>
        </a:xfrm>
        <a:custGeom>
          <a:avLst/>
          <a:gdLst/>
          <a:ahLst/>
          <a:cxnLst/>
          <a:rect l="0" t="0" r="0" b="0"/>
          <a:pathLst>
            <a:path>
              <a:moveTo>
                <a:pt x="4842435" y="4001776"/>
              </a:moveTo>
              <a:arcTo wR="2618725" hR="2618725" stAng="1912790" swAng="690881"/>
            </a:path>
          </a:pathLst>
        </a:custGeom>
        <a:noFill/>
        <a:ln w="9525" cap="flat" cmpd="sng" algn="ctr">
          <a:solidFill>
            <a:schemeClr val="accent3">
              <a:hueOff val="4105467"/>
              <a:satOff val="-1065"/>
              <a:lumOff val="1177"/>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E84B7D2-2454-4979-BF4C-AD32B058107C}">
      <dsp:nvSpPr>
        <dsp:cNvPr id="0" name=""/>
        <dsp:cNvSpPr/>
      </dsp:nvSpPr>
      <dsp:spPr>
        <a:xfrm>
          <a:off x="6448764" y="3822871"/>
          <a:ext cx="2725371" cy="2035589"/>
        </a:xfrm>
        <a:prstGeom prst="roundRect">
          <a:avLst/>
        </a:prstGeom>
        <a:gradFill rotWithShape="0">
          <a:gsLst>
            <a:gs pos="0">
              <a:schemeClr val="accent3">
                <a:hueOff val="8210934"/>
                <a:satOff val="-2130"/>
                <a:lumOff val="2353"/>
                <a:alphaOff val="0"/>
                <a:tint val="94000"/>
                <a:satMod val="105000"/>
                <a:lumMod val="102000"/>
              </a:schemeClr>
            </a:gs>
            <a:gs pos="100000">
              <a:schemeClr val="accent3">
                <a:hueOff val="8210934"/>
                <a:satOff val="-2130"/>
                <a:lumOff val="2353"/>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Collect/document and analyze evidence </a:t>
          </a:r>
          <a:endParaRPr lang="ru-KZ" sz="2600" kern="1200" dirty="0"/>
        </a:p>
      </dsp:txBody>
      <dsp:txXfrm>
        <a:off x="6548133" y="3922240"/>
        <a:ext cx="2526633" cy="1836851"/>
      </dsp:txXfrm>
    </dsp:sp>
    <dsp:sp modelId="{2B17BF45-D836-4373-B35B-1364B53553B4}">
      <dsp:nvSpPr>
        <dsp:cNvPr id="0" name=""/>
        <dsp:cNvSpPr/>
      </dsp:nvSpPr>
      <dsp:spPr>
        <a:xfrm>
          <a:off x="3563162" y="342684"/>
          <a:ext cx="5237450" cy="5237450"/>
        </a:xfrm>
        <a:custGeom>
          <a:avLst/>
          <a:gdLst/>
          <a:ahLst/>
          <a:cxnLst/>
          <a:rect l="0" t="0" r="0" b="0"/>
          <a:pathLst>
            <a:path>
              <a:moveTo>
                <a:pt x="2877884" y="5224594"/>
              </a:moveTo>
              <a:arcTo wR="2618725" hR="2618725" stAng="5059229" swAng="1001656"/>
            </a:path>
          </a:pathLst>
        </a:custGeom>
        <a:noFill/>
        <a:ln w="9525" cap="flat" cmpd="sng" algn="ctr">
          <a:solidFill>
            <a:schemeClr val="accent3">
              <a:hueOff val="8210934"/>
              <a:satOff val="-2130"/>
              <a:lumOff val="2353"/>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B49E1C4-BE99-49EE-B6B3-E0745ED8B1B5}">
      <dsp:nvSpPr>
        <dsp:cNvPr id="0" name=""/>
        <dsp:cNvSpPr/>
      </dsp:nvSpPr>
      <dsp:spPr>
        <a:xfrm>
          <a:off x="3289572" y="3878922"/>
          <a:ext cx="2384364" cy="2104379"/>
        </a:xfrm>
        <a:prstGeom prst="roundRect">
          <a:avLst/>
        </a:prstGeom>
        <a:gradFill rotWithShape="0">
          <a:gsLst>
            <a:gs pos="0">
              <a:schemeClr val="accent3">
                <a:hueOff val="12316402"/>
                <a:satOff val="-3195"/>
                <a:lumOff val="3530"/>
                <a:alphaOff val="0"/>
                <a:tint val="94000"/>
                <a:satMod val="105000"/>
                <a:lumMod val="102000"/>
              </a:schemeClr>
            </a:gs>
            <a:gs pos="100000">
              <a:schemeClr val="accent3">
                <a:hueOff val="12316402"/>
                <a:satOff val="-3195"/>
                <a:lumOff val="353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Provide clear, descriptive feedback</a:t>
          </a:r>
          <a:endParaRPr lang="ru-KZ" sz="2600" kern="1200" dirty="0"/>
        </a:p>
      </dsp:txBody>
      <dsp:txXfrm>
        <a:off x="3392299" y="3981649"/>
        <a:ext cx="2178910" cy="1898925"/>
      </dsp:txXfrm>
    </dsp:sp>
    <dsp:sp modelId="{DAC8BC04-8D23-41A6-9BF2-866A18D14C80}">
      <dsp:nvSpPr>
        <dsp:cNvPr id="0" name=""/>
        <dsp:cNvSpPr/>
      </dsp:nvSpPr>
      <dsp:spPr>
        <a:xfrm>
          <a:off x="3142761" y="-519444"/>
          <a:ext cx="5237450" cy="5237450"/>
        </a:xfrm>
        <a:custGeom>
          <a:avLst/>
          <a:gdLst/>
          <a:ahLst/>
          <a:cxnLst/>
          <a:rect l="0" t="0" r="0" b="0"/>
          <a:pathLst>
            <a:path>
              <a:moveTo>
                <a:pt x="693281" y="4393657"/>
              </a:moveTo>
              <a:arcTo wR="2618725" hR="2618725" stAng="8239752" swAng="826987"/>
            </a:path>
          </a:pathLst>
        </a:custGeom>
        <a:noFill/>
        <a:ln w="9525" cap="flat" cmpd="sng" algn="ctr">
          <a:solidFill>
            <a:schemeClr val="accent3">
              <a:hueOff val="12316402"/>
              <a:satOff val="-3195"/>
              <a:lumOff val="353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408259-AFC9-4798-87A0-C08CB21C1162}">
      <dsp:nvSpPr>
        <dsp:cNvPr id="0" name=""/>
        <dsp:cNvSpPr/>
      </dsp:nvSpPr>
      <dsp:spPr>
        <a:xfrm>
          <a:off x="2533332" y="1491876"/>
          <a:ext cx="2114826" cy="1866877"/>
        </a:xfrm>
        <a:prstGeom prst="roundRect">
          <a:avLst/>
        </a:prstGeom>
        <a:gradFill rotWithShape="0">
          <a:gsLst>
            <a:gs pos="0">
              <a:schemeClr val="accent3">
                <a:hueOff val="16421869"/>
                <a:satOff val="-4260"/>
                <a:lumOff val="4706"/>
                <a:alphaOff val="0"/>
                <a:tint val="94000"/>
                <a:satMod val="105000"/>
                <a:lumMod val="102000"/>
              </a:schemeClr>
            </a:gs>
            <a:gs pos="100000">
              <a:schemeClr val="accent3">
                <a:hueOff val="16421869"/>
                <a:satOff val="-4260"/>
                <a:lumOff val="470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Change or adjust instruction</a:t>
          </a:r>
          <a:endParaRPr lang="ru-KZ" sz="2600" kern="1200" dirty="0"/>
        </a:p>
      </dsp:txBody>
      <dsp:txXfrm>
        <a:off x="2624465" y="1583009"/>
        <a:ext cx="1932560" cy="1684611"/>
      </dsp:txXfrm>
    </dsp:sp>
    <dsp:sp modelId="{F476DEBC-1DE7-4374-8572-ECB82528965F}">
      <dsp:nvSpPr>
        <dsp:cNvPr id="0" name=""/>
        <dsp:cNvSpPr/>
      </dsp:nvSpPr>
      <dsp:spPr>
        <a:xfrm>
          <a:off x="2897567" y="1092723"/>
          <a:ext cx="5237450" cy="5237450"/>
        </a:xfrm>
        <a:custGeom>
          <a:avLst/>
          <a:gdLst/>
          <a:ahLst/>
          <a:cxnLst/>
          <a:rect l="0" t="0" r="0" b="0"/>
          <a:pathLst>
            <a:path>
              <a:moveTo>
                <a:pt x="1237175" y="394080"/>
              </a:moveTo>
              <a:arcTo wR="2618725" hR="2618725" stAng="14289533" swAng="1240512"/>
            </a:path>
          </a:pathLst>
        </a:custGeom>
        <a:noFill/>
        <a:ln w="9525" cap="flat" cmpd="sng" algn="ctr">
          <a:solidFill>
            <a:schemeClr val="accent3">
              <a:hueOff val="16421869"/>
              <a:satOff val="-4260"/>
              <a:lumOff val="470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C697-33A8-4DEB-9D46-CD6E0E635485}">
      <dsp:nvSpPr>
        <dsp:cNvPr id="0" name=""/>
        <dsp:cNvSpPr/>
      </dsp:nvSpPr>
      <dsp:spPr>
        <a:xfrm rot="16200000">
          <a:off x="1450170" y="1001275"/>
          <a:ext cx="3691938" cy="3740655"/>
        </a:xfrm>
        <a:prstGeom prst="round2SameRect">
          <a:avLst>
            <a:gd name="adj1" fmla="val 16670"/>
            <a:gd name="adj2" fmla="val 0"/>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10490" tIns="184150" rIns="165735" bIns="18415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To be motivated means to be moved to do something.</a:t>
          </a:r>
          <a:endParaRPr lang="ru-KZ" sz="2900" b="1" kern="1200" dirty="0">
            <a:solidFill>
              <a:schemeClr val="bg1"/>
            </a:solidFill>
          </a:endParaRPr>
        </a:p>
      </dsp:txBody>
      <dsp:txXfrm rot="5400000">
        <a:off x="1606070" y="1205891"/>
        <a:ext cx="3560397" cy="3331422"/>
      </dsp:txXfrm>
    </dsp:sp>
    <dsp:sp modelId="{B75BFE07-261B-4719-AD01-CB456B078454}">
      <dsp:nvSpPr>
        <dsp:cNvPr id="0" name=""/>
        <dsp:cNvSpPr/>
      </dsp:nvSpPr>
      <dsp:spPr>
        <a:xfrm rot="5400000">
          <a:off x="5345346" y="833293"/>
          <a:ext cx="3691938" cy="4076621"/>
        </a:xfrm>
        <a:prstGeom prst="round2SameRect">
          <a:avLst>
            <a:gd name="adj1" fmla="val 16670"/>
            <a:gd name="adj2" fmla="val 0"/>
          </a:avLst>
        </a:prstGeom>
        <a:solidFill>
          <a:schemeClr val="accent4">
            <a:tint val="50000"/>
            <a:hueOff val="-4089634"/>
            <a:satOff val="-9503"/>
            <a:lumOff val="9867"/>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65735" tIns="184150" rIns="110490" bIns="18415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People vary not only in level of motivation (= how much motivation), but also in the orientation of that motivation (= what type of motivation). </a:t>
          </a:r>
          <a:endParaRPr lang="ru-KZ" sz="2900" b="1" kern="1200" dirty="0">
            <a:solidFill>
              <a:schemeClr val="bg1"/>
            </a:solidFill>
          </a:endParaRPr>
        </a:p>
      </dsp:txBody>
      <dsp:txXfrm rot="-5400000">
        <a:off x="5153005" y="1205892"/>
        <a:ext cx="3896363" cy="3331422"/>
      </dsp:txXfrm>
    </dsp:sp>
    <dsp:sp modelId="{5F01F079-4532-4B62-B8E1-CF9BD7F3863D}">
      <dsp:nvSpPr>
        <dsp:cNvPr id="0" name=""/>
        <dsp:cNvSpPr/>
      </dsp:nvSpPr>
      <dsp:spPr>
        <a:xfrm>
          <a:off x="4038655" y="-180873"/>
          <a:ext cx="2358613" cy="2358499"/>
        </a:xfrm>
        <a:prstGeom prst="circularArrow">
          <a:avLst>
            <a:gd name="adj1" fmla="val 12500"/>
            <a:gd name="adj2" fmla="val 1142322"/>
            <a:gd name="adj3" fmla="val 20457678"/>
            <a:gd name="adj4" fmla="val 10800000"/>
            <a:gd name="adj5" fmla="val 125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6C4865-4D4D-4AF2-A6A1-12B46EDCD8DA}">
      <dsp:nvSpPr>
        <dsp:cNvPr id="0" name=""/>
        <dsp:cNvSpPr/>
      </dsp:nvSpPr>
      <dsp:spPr>
        <a:xfrm rot="10800000">
          <a:off x="3926715" y="3534865"/>
          <a:ext cx="2358613" cy="2358499"/>
        </a:xfrm>
        <a:prstGeom prst="circularArrow">
          <a:avLst>
            <a:gd name="adj1" fmla="val 12500"/>
            <a:gd name="adj2" fmla="val 1142322"/>
            <a:gd name="adj3" fmla="val 20457678"/>
            <a:gd name="adj4" fmla="val 10800000"/>
            <a:gd name="adj5" fmla="val 12500"/>
          </a:avLst>
        </a:prstGeom>
        <a:gradFill rotWithShape="0">
          <a:gsLst>
            <a:gs pos="0">
              <a:schemeClr val="accent4">
                <a:hueOff val="-4725531"/>
                <a:satOff val="-7569"/>
                <a:lumOff val="784"/>
                <a:alphaOff val="0"/>
                <a:tint val="94000"/>
                <a:satMod val="105000"/>
                <a:lumMod val="102000"/>
              </a:schemeClr>
            </a:gs>
            <a:gs pos="100000">
              <a:schemeClr val="accent4">
                <a:hueOff val="-4725531"/>
                <a:satOff val="-7569"/>
                <a:lumOff val="78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47858-E960-498E-9383-D196380FC256}" type="datetimeFigureOut">
              <a:rPr lang="ru-KZ" smtClean="0"/>
              <a:t>24.08.2018</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2CFB8-5E1E-4AE0-92E4-38F2C09253AB}" type="slidenum">
              <a:rPr lang="ru-KZ" smtClean="0"/>
              <a:t>‹#›</a:t>
            </a:fld>
            <a:endParaRPr lang="ru-KZ"/>
          </a:p>
        </p:txBody>
      </p:sp>
    </p:spTree>
    <p:extLst>
      <p:ext uri="{BB962C8B-B14F-4D97-AF65-F5344CB8AC3E}">
        <p14:creationId xmlns:p14="http://schemas.microsoft.com/office/powerpoint/2010/main" val="124006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AA9F54-A65A-427A-A9D8-DFEEF0D94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37931725" indent="-37474525" eaLnBrk="0" hangingPunct="0">
              <a:defRPr sz="2400">
                <a:solidFill>
                  <a:schemeClr val="tx1"/>
                </a:solidFill>
                <a:latin typeface="Times New Roman" panose="02020603050405020304" pitchFamily="18" charset="0"/>
                <a:ea typeface="MS PGothic" panose="020B0600070205080204" pitchFamily="34" charset="-128"/>
              </a:defRPr>
            </a:lvl2pPr>
            <a:lvl3pPr eaLnBrk="0" hangingPunct="0">
              <a:defRPr sz="2400">
                <a:solidFill>
                  <a:schemeClr val="tx1"/>
                </a:solidFill>
                <a:latin typeface="Times New Roman" panose="02020603050405020304" pitchFamily="18" charset="0"/>
                <a:ea typeface="MS PGothic" panose="020B0600070205080204" pitchFamily="34" charset="-128"/>
              </a:defRPr>
            </a:lvl3pPr>
            <a:lvl4pPr eaLnBrk="0" hangingPunct="0">
              <a:defRPr sz="2400">
                <a:solidFill>
                  <a:schemeClr val="tx1"/>
                </a:solidFill>
                <a:latin typeface="Times New Roman" panose="02020603050405020304" pitchFamily="18" charset="0"/>
                <a:ea typeface="MS PGothic" panose="020B0600070205080204" pitchFamily="34" charset="-128"/>
              </a:defRPr>
            </a:lvl4pPr>
            <a:lvl5pPr eaLnBrk="0" hangingPunct="0">
              <a:defRPr sz="2400">
                <a:solidFill>
                  <a:schemeClr val="tx1"/>
                </a:solidFill>
                <a:latin typeface="Times New Roman"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1D5179B-4390-4ACF-8B42-D7BC1896A44B}" type="slidenum">
              <a:rPr lang="en-US" altLang="ru-KZ" sz="1200">
                <a:latin typeface="Arial" panose="020B0604020202020204" pitchFamily="34" charset="0"/>
              </a:rPr>
              <a:pPr eaLnBrk="1" hangingPunct="1"/>
              <a:t>5</a:t>
            </a:fld>
            <a:endParaRPr lang="en-US" altLang="ru-KZ" sz="1200">
              <a:latin typeface="Arial" panose="020B0604020202020204" pitchFamily="34" charset="0"/>
            </a:endParaRPr>
          </a:p>
        </p:txBody>
      </p:sp>
      <p:sp>
        <p:nvSpPr>
          <p:cNvPr id="26627" name="Rectangle 2">
            <a:extLst>
              <a:ext uri="{FF2B5EF4-FFF2-40B4-BE49-F238E27FC236}">
                <a16:creationId xmlns:a16="http://schemas.microsoft.com/office/drawing/2014/main" id="{B65691DE-59C9-4B2A-9485-BFAB4F478FE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38463F1-0F3D-4C45-92C5-1873E3829C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KZ" altLang="ru-K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5BC74-FDC4-4605-B77C-4F9493816193}" type="slidenum">
              <a:rPr lang="en-US" smtClean="0"/>
              <a:t>6</a:t>
            </a:fld>
            <a:endParaRPr lang="en-US"/>
          </a:p>
        </p:txBody>
      </p:sp>
    </p:spTree>
    <p:extLst>
      <p:ext uri="{BB962C8B-B14F-4D97-AF65-F5344CB8AC3E}">
        <p14:creationId xmlns:p14="http://schemas.microsoft.com/office/powerpoint/2010/main" val="1981199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B80AA80-86BF-4DA6-B88A-E54509939DF1}" type="datetimeFigureOut">
              <a:rPr lang="ru-KZ" smtClean="0"/>
              <a:t>24.08.2018</a:t>
            </a:fld>
            <a:endParaRPr lang="ru-KZ"/>
          </a:p>
        </p:txBody>
      </p:sp>
      <p:sp>
        <p:nvSpPr>
          <p:cNvPr id="5" name="Footer Placeholder 4"/>
          <p:cNvSpPr>
            <a:spLocks noGrp="1"/>
          </p:cNvSpPr>
          <p:nvPr>
            <p:ph type="ftr" sz="quarter" idx="11"/>
          </p:nvPr>
        </p:nvSpPr>
        <p:spPr>
          <a:xfrm>
            <a:off x="1876424" y="5410201"/>
            <a:ext cx="5124886" cy="365125"/>
          </a:xfrm>
        </p:spPr>
        <p:txBody>
          <a:bodyPr/>
          <a:lstStyle/>
          <a:p>
            <a:endParaRPr lang="ru-KZ"/>
          </a:p>
        </p:txBody>
      </p:sp>
      <p:sp>
        <p:nvSpPr>
          <p:cNvPr id="6" name="Slide Number Placeholder 5"/>
          <p:cNvSpPr>
            <a:spLocks noGrp="1"/>
          </p:cNvSpPr>
          <p:nvPr>
            <p:ph type="sldNum" sz="quarter" idx="12"/>
          </p:nvPr>
        </p:nvSpPr>
        <p:spPr>
          <a:xfrm>
            <a:off x="9896911" y="5410199"/>
            <a:ext cx="771089" cy="365125"/>
          </a:xfrm>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39208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176116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381692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619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340368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B80AA80-86BF-4DA6-B88A-E54509939DF1}" type="datetimeFigureOut">
              <a:rPr lang="ru-KZ" smtClean="0"/>
              <a:t>24.08.2018</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307281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B80AA80-86BF-4DA6-B88A-E54509939DF1}" type="datetimeFigureOut">
              <a:rPr lang="ru-KZ" smtClean="0"/>
              <a:t>24.08.2018</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73360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80AA80-86BF-4DA6-B88A-E54509939DF1}" type="datetimeFigureOut">
              <a:rPr lang="ru-KZ" smtClean="0"/>
              <a:t>24.08.2018</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126818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80AA80-86BF-4DA6-B88A-E54509939DF1}" type="datetimeFigureOut">
              <a:rPr lang="ru-KZ" smtClean="0"/>
              <a:t>24.08.2018</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99278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B80AA80-86BF-4DA6-B88A-E54509939DF1}" type="datetimeFigureOut">
              <a:rPr lang="ru-KZ" smtClean="0"/>
              <a:t>24.08.2018</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6195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B80AA80-86BF-4DA6-B88A-E54509939DF1}" type="datetimeFigureOut">
              <a:rPr lang="ru-KZ" smtClean="0"/>
              <a:t>24.08.2018</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318041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116779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B80AA80-86BF-4DA6-B88A-E54509939DF1}" type="datetimeFigureOut">
              <a:rPr lang="ru-KZ" smtClean="0"/>
              <a:t>24.08.2018</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5146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B80AA80-86BF-4DA6-B88A-E54509939DF1}" type="datetimeFigureOut">
              <a:rPr lang="ru-KZ" smtClean="0"/>
              <a:t>24.08.2018</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4020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0AA80-86BF-4DA6-B88A-E54509939DF1}" type="datetimeFigureOut">
              <a:rPr lang="ru-KZ" smtClean="0"/>
              <a:t>24.08.2018</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375625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151421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B80AA80-86BF-4DA6-B88A-E54509939DF1}" type="datetimeFigureOut">
              <a:rPr lang="ru-KZ" smtClean="0"/>
              <a:t>24.08.2018</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1D957E91-AFDA-4551-BB42-B89E93DF1C5D}" type="slidenum">
              <a:rPr lang="ru-KZ" smtClean="0"/>
              <a:t>‹#›</a:t>
            </a:fld>
            <a:endParaRPr lang="ru-KZ"/>
          </a:p>
        </p:txBody>
      </p:sp>
    </p:spTree>
    <p:extLst>
      <p:ext uri="{BB962C8B-B14F-4D97-AF65-F5344CB8AC3E}">
        <p14:creationId xmlns:p14="http://schemas.microsoft.com/office/powerpoint/2010/main" val="173069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B80AA80-86BF-4DA6-B88A-E54509939DF1}" type="datetimeFigureOut">
              <a:rPr lang="ru-KZ" smtClean="0"/>
              <a:t>24.08.2018</a:t>
            </a:fld>
            <a:endParaRPr lang="ru-KZ"/>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957E91-AFDA-4551-BB42-B89E93DF1C5D}" type="slidenum">
              <a:rPr lang="ru-KZ" smtClean="0"/>
              <a:t>‹#›</a:t>
            </a:fld>
            <a:endParaRPr lang="ru-KZ"/>
          </a:p>
        </p:txBody>
      </p:sp>
    </p:spTree>
    <p:extLst>
      <p:ext uri="{BB962C8B-B14F-4D97-AF65-F5344CB8AC3E}">
        <p14:creationId xmlns:p14="http://schemas.microsoft.com/office/powerpoint/2010/main" val="32257686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en-US" dirty="0"/>
          </a:p>
          <a:p>
            <a:endParaRPr lang="ru-RU" dirty="0"/>
          </a:p>
        </p:txBody>
      </p:sp>
      <p:sp>
        <p:nvSpPr>
          <p:cNvPr id="4" name="Лента лицом вверх 3"/>
          <p:cNvSpPr/>
          <p:nvPr/>
        </p:nvSpPr>
        <p:spPr>
          <a:xfrm>
            <a:off x="3218001" y="-17585"/>
            <a:ext cx="5164015" cy="2714620"/>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Times New Roman" pitchFamily="18" charset="0"/>
                <a:cs typeface="Times New Roman" pitchFamily="18" charset="0"/>
              </a:rPr>
              <a:t>Turkestan Region,</a:t>
            </a:r>
          </a:p>
          <a:p>
            <a:pPr algn="ctr"/>
            <a:r>
              <a:rPr lang="en-US" sz="2000" b="1" dirty="0" err="1">
                <a:latin typeface="Times New Roman" pitchFamily="18" charset="0"/>
                <a:cs typeface="Times New Roman" pitchFamily="18" charset="0"/>
              </a:rPr>
              <a:t>Kazygurt</a:t>
            </a:r>
            <a:r>
              <a:rPr lang="en-US" sz="2000" b="1" dirty="0">
                <a:latin typeface="Times New Roman" pitchFamily="18" charset="0"/>
                <a:cs typeface="Times New Roman" pitchFamily="18" charset="0"/>
              </a:rPr>
              <a:t>, </a:t>
            </a:r>
          </a:p>
          <a:p>
            <a:pPr algn="ctr"/>
            <a:r>
              <a:rPr lang="en-US" sz="2000" b="1" dirty="0">
                <a:latin typeface="Times New Roman" pitchFamily="18" charset="0"/>
                <a:cs typeface="Times New Roman" pitchFamily="18" charset="0"/>
              </a:rPr>
              <a:t>School named after </a:t>
            </a:r>
            <a:r>
              <a:rPr lang="en-US" sz="2000" b="1" dirty="0" err="1">
                <a:latin typeface="Times New Roman" pitchFamily="18" charset="0"/>
                <a:cs typeface="Times New Roman" pitchFamily="18" charset="0"/>
              </a:rPr>
              <a:t>K.Satbayev</a:t>
            </a:r>
            <a:endParaRPr lang="en-US" sz="2000" b="1" dirty="0">
              <a:latin typeface="Times New Roman" pitchFamily="18" charset="0"/>
              <a:cs typeface="Times New Roman" pitchFamily="18" charset="0"/>
            </a:endParaRPr>
          </a:p>
          <a:p>
            <a:pPr algn="ctr"/>
            <a:endParaRPr lang="ru-RU" sz="2000" dirty="0"/>
          </a:p>
        </p:txBody>
      </p:sp>
      <p:sp>
        <p:nvSpPr>
          <p:cNvPr id="5" name="Лента лицом вверх 4"/>
          <p:cNvSpPr/>
          <p:nvPr/>
        </p:nvSpPr>
        <p:spPr>
          <a:xfrm>
            <a:off x="931985" y="3607044"/>
            <a:ext cx="5164015" cy="3057525"/>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Theme: “Motivating Students through Formative Assessment”</a:t>
            </a:r>
            <a:endParaRPr lang="ru-RU" sz="2400" b="1" dirty="0">
              <a:latin typeface="Times New Roman" pitchFamily="18" charset="0"/>
              <a:cs typeface="Times New Roman" pitchFamily="18" charset="0"/>
            </a:endParaRPr>
          </a:p>
        </p:txBody>
      </p:sp>
      <p:sp>
        <p:nvSpPr>
          <p:cNvPr id="6" name="Лента лицом вверх 5"/>
          <p:cNvSpPr/>
          <p:nvPr/>
        </p:nvSpPr>
        <p:spPr>
          <a:xfrm>
            <a:off x="6667503" y="3571875"/>
            <a:ext cx="5026265" cy="3057525"/>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Prepared by: </a:t>
            </a:r>
            <a:r>
              <a:rPr lang="en-US" sz="2400" b="1" dirty="0" err="1">
                <a:latin typeface="Times New Roman" pitchFamily="18" charset="0"/>
                <a:cs typeface="Times New Roman" pitchFamily="18" charset="0"/>
              </a:rPr>
              <a:t>Abdullayeva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Zhuldyz</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Sattarkyzy</a:t>
            </a:r>
            <a:r>
              <a:rPr lang="en-US" sz="2400" b="1" dirty="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cSld>
  <p:clrMapOvr>
    <a:masterClrMapping/>
  </p:clrMapOvr>
  <p:transition advTm="1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57BFD-68FF-487E-879C-3C3E85CD8B61}"/>
              </a:ext>
            </a:extLst>
          </p:cNvPr>
          <p:cNvSpPr>
            <a:spLocks noGrp="1"/>
          </p:cNvSpPr>
          <p:nvPr>
            <p:ph type="title"/>
          </p:nvPr>
        </p:nvSpPr>
        <p:spPr>
          <a:xfrm>
            <a:off x="0" y="0"/>
            <a:ext cx="12192000" cy="1478570"/>
          </a:xfrm>
        </p:spPr>
        <p:txBody>
          <a:bodyPr>
            <a:normAutofit/>
          </a:bodyPr>
          <a:lstStyle/>
          <a:p>
            <a:pPr algn="ctr"/>
            <a:r>
              <a:rPr lang="en-US" sz="4800" b="1" dirty="0"/>
              <a:t>Motivating students through formative assessment</a:t>
            </a:r>
            <a:endParaRPr lang="ru-KZ" sz="4800" b="1" dirty="0"/>
          </a:p>
        </p:txBody>
      </p:sp>
      <p:pic>
        <p:nvPicPr>
          <p:cNvPr id="6" name="Picture 1" descr="C:\Users\Laughter\Pictures\Microsoft Clip Organizer\j0288928.gif">
            <a:extLst>
              <a:ext uri="{FF2B5EF4-FFF2-40B4-BE49-F238E27FC236}">
                <a16:creationId xmlns:a16="http://schemas.microsoft.com/office/drawing/2014/main" id="{92285382-B0FA-4CC5-8296-670B5E1E9C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55724" y="1165610"/>
            <a:ext cx="5880551" cy="55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74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134AA6-6268-4391-BE34-1D577EFFCB2C}"/>
              </a:ext>
            </a:extLst>
          </p:cNvPr>
          <p:cNvSpPr>
            <a:spLocks noGrp="1"/>
          </p:cNvSpPr>
          <p:nvPr>
            <p:ph type="title"/>
          </p:nvPr>
        </p:nvSpPr>
        <p:spPr/>
        <p:txBody>
          <a:bodyPr/>
          <a:lstStyle/>
          <a:p>
            <a:endParaRPr lang="ru-KZ"/>
          </a:p>
        </p:txBody>
      </p:sp>
      <p:pic>
        <p:nvPicPr>
          <p:cNvPr id="4" name="Объект 4">
            <a:extLst>
              <a:ext uri="{FF2B5EF4-FFF2-40B4-BE49-F238E27FC236}">
                <a16:creationId xmlns:a16="http://schemas.microsoft.com/office/drawing/2014/main" id="{45440560-4776-4737-8880-2C755D451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114122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D3DC2-3588-4F72-A0AC-78F70DD7D7AE}"/>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E4EBB106-3E4C-4797-B765-0BD8B5580210}"/>
              </a:ext>
            </a:extLst>
          </p:cNvPr>
          <p:cNvSpPr>
            <a:spLocks noGrp="1"/>
          </p:cNvSpPr>
          <p:nvPr>
            <p:ph idx="1"/>
          </p:nvPr>
        </p:nvSpPr>
        <p:spPr>
          <a:xfrm>
            <a:off x="120580" y="0"/>
            <a:ext cx="12071420" cy="6858000"/>
          </a:xfrm>
        </p:spPr>
        <p:txBody>
          <a:bodyPr/>
          <a:lstStyle/>
          <a:p>
            <a:endParaRPr lang="en-US" dirty="0"/>
          </a:p>
          <a:p>
            <a:r>
              <a:rPr lang="en-US" dirty="0"/>
              <a:t> </a:t>
            </a:r>
            <a:r>
              <a:rPr lang="en-US" sz="4800" b="1" dirty="0"/>
              <a:t>A strategy for improvement which links curriculum, instruction and assessment is best known as ‘formative assessment’ and is ‘now recognized as one of the most powerful ways to enhance student motivation and achievement’ (Clark 2011)</a:t>
            </a:r>
            <a:endParaRPr lang="ru-KZ" sz="4800" b="1" dirty="0"/>
          </a:p>
        </p:txBody>
      </p:sp>
    </p:spTree>
    <p:extLst>
      <p:ext uri="{BB962C8B-B14F-4D97-AF65-F5344CB8AC3E}">
        <p14:creationId xmlns:p14="http://schemas.microsoft.com/office/powerpoint/2010/main" val="131511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D71567-7184-41A0-876B-7AEA4DAF1414}"/>
              </a:ext>
            </a:extLst>
          </p:cNvPr>
          <p:cNvSpPr>
            <a:spLocks noGrp="1"/>
          </p:cNvSpPr>
          <p:nvPr>
            <p:ph type="title"/>
          </p:nvPr>
        </p:nvSpPr>
        <p:spPr>
          <a:xfrm>
            <a:off x="1332332" y="0"/>
            <a:ext cx="9905998" cy="1478570"/>
          </a:xfrm>
        </p:spPr>
        <p:txBody>
          <a:bodyPr>
            <a:normAutofit/>
          </a:bodyPr>
          <a:lstStyle/>
          <a:p>
            <a:pPr algn="ctr"/>
            <a:r>
              <a:rPr lang="en-US" sz="8800" b="1" dirty="0"/>
              <a:t>motivation</a:t>
            </a:r>
            <a:endParaRPr lang="ru-KZ" sz="8800" b="1" dirty="0"/>
          </a:p>
        </p:txBody>
      </p:sp>
      <p:graphicFrame>
        <p:nvGraphicFramePr>
          <p:cNvPr id="4" name="Объект 3">
            <a:extLst>
              <a:ext uri="{FF2B5EF4-FFF2-40B4-BE49-F238E27FC236}">
                <a16:creationId xmlns:a16="http://schemas.microsoft.com/office/drawing/2014/main" id="{D13EBCD2-5004-405F-AC4B-8B3BC6988818}"/>
              </a:ext>
            </a:extLst>
          </p:cNvPr>
          <p:cNvGraphicFramePr>
            <a:graphicFrameLocks noGrp="1"/>
          </p:cNvGraphicFramePr>
          <p:nvPr>
            <p:ph idx="1"/>
            <p:extLst>
              <p:ext uri="{D42A27DB-BD31-4B8C-83A1-F6EECF244321}">
                <p14:modId xmlns:p14="http://schemas.microsoft.com/office/powerpoint/2010/main" val="1738106323"/>
              </p:ext>
            </p:extLst>
          </p:nvPr>
        </p:nvGraphicFramePr>
        <p:xfrm>
          <a:off x="0" y="1115367"/>
          <a:ext cx="12192000" cy="574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71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8A5BF-8E64-44AE-8D99-E984F522F453}"/>
              </a:ext>
            </a:extLst>
          </p:cNvPr>
          <p:cNvSpPr>
            <a:spLocks noGrp="1"/>
          </p:cNvSpPr>
          <p:nvPr>
            <p:ph type="title"/>
          </p:nvPr>
        </p:nvSpPr>
        <p:spPr/>
        <p:txBody>
          <a:bodyPr/>
          <a:lstStyle/>
          <a:p>
            <a:endParaRPr lang="ru-KZ" dirty="0"/>
          </a:p>
        </p:txBody>
      </p:sp>
      <p:pic>
        <p:nvPicPr>
          <p:cNvPr id="8" name="Объект 7">
            <a:extLst>
              <a:ext uri="{FF2B5EF4-FFF2-40B4-BE49-F238E27FC236}">
                <a16:creationId xmlns:a16="http://schemas.microsoft.com/office/drawing/2014/main" id="{02F0C845-4183-402C-BD78-E150A23543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9756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291606-41EA-424A-B8A4-4FCA89B9A95A}"/>
              </a:ext>
            </a:extLst>
          </p:cNvPr>
          <p:cNvSpPr>
            <a:spLocks noGrp="1"/>
          </p:cNvSpPr>
          <p:nvPr>
            <p:ph type="title"/>
          </p:nvPr>
        </p:nvSpPr>
        <p:spPr>
          <a:xfrm>
            <a:off x="1141413" y="-1"/>
            <a:ext cx="9905998" cy="1527349"/>
          </a:xfrm>
        </p:spPr>
        <p:txBody>
          <a:bodyPr/>
          <a:lstStyle/>
          <a:p>
            <a:pPr algn="ctr"/>
            <a:r>
              <a:rPr lang="en-US" sz="4400" b="1" dirty="0"/>
              <a:t>Unpacking formative assessment</a:t>
            </a:r>
            <a:br>
              <a:rPr lang="ru-KZ" dirty="0"/>
            </a:br>
            <a:endParaRPr lang="ru-KZ" dirty="0"/>
          </a:p>
        </p:txBody>
      </p:sp>
      <p:pic>
        <p:nvPicPr>
          <p:cNvPr id="5" name="Объект 4">
            <a:extLst>
              <a:ext uri="{FF2B5EF4-FFF2-40B4-BE49-F238E27FC236}">
                <a16:creationId xmlns:a16="http://schemas.microsoft.com/office/drawing/2014/main" id="{7AA74C12-89B2-4767-B30C-FD13C1385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4014"/>
            <a:ext cx="12191999" cy="6023986"/>
          </a:xfrm>
        </p:spPr>
      </p:pic>
    </p:spTree>
    <p:extLst>
      <p:ext uri="{BB962C8B-B14F-4D97-AF65-F5344CB8AC3E}">
        <p14:creationId xmlns:p14="http://schemas.microsoft.com/office/powerpoint/2010/main" val="213011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63CA5E-F0F7-4646-8085-88738BD1A3A3}"/>
              </a:ext>
            </a:extLst>
          </p:cNvPr>
          <p:cNvSpPr>
            <a:spLocks noGrp="1"/>
          </p:cNvSpPr>
          <p:nvPr>
            <p:ph type="title"/>
          </p:nvPr>
        </p:nvSpPr>
        <p:spPr>
          <a:xfrm>
            <a:off x="0" y="0"/>
            <a:ext cx="12192000" cy="1478570"/>
          </a:xfrm>
        </p:spPr>
        <p:txBody>
          <a:bodyPr>
            <a:normAutofit/>
          </a:bodyPr>
          <a:lstStyle/>
          <a:p>
            <a:pPr algn="ctr"/>
            <a:r>
              <a:rPr lang="en-US" sz="5400" b="1" dirty="0"/>
              <a:t>Formative Assessment Strategies</a:t>
            </a:r>
            <a:endParaRPr lang="ru-KZ" sz="5400" dirty="0"/>
          </a:p>
        </p:txBody>
      </p:sp>
      <p:sp>
        <p:nvSpPr>
          <p:cNvPr id="3" name="Объект 2">
            <a:extLst>
              <a:ext uri="{FF2B5EF4-FFF2-40B4-BE49-F238E27FC236}">
                <a16:creationId xmlns:a16="http://schemas.microsoft.com/office/drawing/2014/main" id="{F610FFA2-9A41-4578-BE2D-5C9438A9BCC7}"/>
              </a:ext>
            </a:extLst>
          </p:cNvPr>
          <p:cNvSpPr>
            <a:spLocks noGrp="1"/>
          </p:cNvSpPr>
          <p:nvPr>
            <p:ph idx="1"/>
          </p:nvPr>
        </p:nvSpPr>
        <p:spPr>
          <a:xfrm>
            <a:off x="0" y="984738"/>
            <a:ext cx="12192000" cy="5873262"/>
          </a:xfrm>
        </p:spPr>
        <p:txBody>
          <a:bodyPr numCol="2">
            <a:normAutofit/>
          </a:bodyPr>
          <a:lstStyle/>
          <a:p>
            <a:br>
              <a:rPr lang="en-US" b="1" dirty="0"/>
            </a:br>
            <a:br>
              <a:rPr lang="en-US" dirty="0"/>
            </a:br>
            <a:r>
              <a:rPr lang="en-US" sz="4400" b="1" dirty="0">
                <a:solidFill>
                  <a:srgbClr val="002060"/>
                </a:solidFill>
              </a:rPr>
              <a:t>• Make a Connection</a:t>
            </a:r>
            <a:br>
              <a:rPr lang="en-US" sz="4400" b="1" dirty="0">
                <a:solidFill>
                  <a:srgbClr val="002060"/>
                </a:solidFill>
              </a:rPr>
            </a:br>
            <a:r>
              <a:rPr lang="en-US" sz="4400" b="1" dirty="0">
                <a:solidFill>
                  <a:srgbClr val="002060"/>
                </a:solidFill>
              </a:rPr>
              <a:t>• </a:t>
            </a:r>
            <a:r>
              <a:rPr lang="en-US" sz="4400" b="1" dirty="0" err="1">
                <a:solidFill>
                  <a:srgbClr val="002060"/>
                </a:solidFill>
              </a:rPr>
              <a:t>Turn’n’talk</a:t>
            </a:r>
            <a:br>
              <a:rPr lang="en-US" sz="4400" b="1" dirty="0">
                <a:solidFill>
                  <a:srgbClr val="002060"/>
                </a:solidFill>
              </a:rPr>
            </a:br>
            <a:r>
              <a:rPr lang="en-US" sz="4400" b="1" dirty="0">
                <a:solidFill>
                  <a:srgbClr val="002060"/>
                </a:solidFill>
              </a:rPr>
              <a:t>• </a:t>
            </a:r>
            <a:r>
              <a:rPr lang="en-US" sz="4400" b="1" dirty="0" err="1">
                <a:solidFill>
                  <a:srgbClr val="002060"/>
                </a:solidFill>
              </a:rPr>
              <a:t>Stop’n’Jot</a:t>
            </a:r>
            <a:endParaRPr lang="en-US" sz="4400" b="1" dirty="0">
              <a:solidFill>
                <a:srgbClr val="002060"/>
              </a:solidFill>
            </a:endParaRPr>
          </a:p>
          <a:p>
            <a:pPr marL="0" indent="0">
              <a:buNone/>
            </a:pPr>
            <a:r>
              <a:rPr lang="en-US" sz="4400" b="1" dirty="0">
                <a:solidFill>
                  <a:srgbClr val="002060"/>
                </a:solidFill>
              </a:rPr>
              <a:t>  • </a:t>
            </a:r>
            <a:r>
              <a:rPr lang="en-US" sz="4400" b="1" dirty="0" err="1">
                <a:solidFill>
                  <a:srgbClr val="002060"/>
                </a:solidFill>
              </a:rPr>
              <a:t>QuickWrite</a:t>
            </a:r>
            <a:br>
              <a:rPr lang="en-US" sz="4400" b="1" dirty="0">
                <a:solidFill>
                  <a:srgbClr val="002060"/>
                </a:solidFill>
              </a:rPr>
            </a:br>
            <a:endParaRPr lang="en-US" sz="4400" b="1" dirty="0">
              <a:solidFill>
                <a:srgbClr val="002060"/>
              </a:solidFill>
            </a:endParaRPr>
          </a:p>
          <a:p>
            <a:pPr marL="0" indent="0">
              <a:buNone/>
            </a:pPr>
            <a:endParaRPr lang="en-US" sz="4400" b="1" dirty="0">
              <a:solidFill>
                <a:srgbClr val="002060"/>
              </a:solidFill>
            </a:endParaRPr>
          </a:p>
          <a:p>
            <a:pPr marL="0" indent="0">
              <a:buNone/>
            </a:pPr>
            <a:r>
              <a:rPr lang="en-US" sz="4400" b="1" dirty="0">
                <a:solidFill>
                  <a:srgbClr val="002060"/>
                </a:solidFill>
              </a:rPr>
              <a:t>One Minute Essays</a:t>
            </a:r>
            <a:br>
              <a:rPr lang="en-US" sz="4400" b="1" dirty="0">
                <a:solidFill>
                  <a:srgbClr val="002060"/>
                </a:solidFill>
              </a:rPr>
            </a:br>
            <a:r>
              <a:rPr lang="en-US" sz="4400" b="1" dirty="0">
                <a:solidFill>
                  <a:srgbClr val="002060"/>
                </a:solidFill>
              </a:rPr>
              <a:t>• Socrative</a:t>
            </a:r>
            <a:br>
              <a:rPr lang="en-US" sz="4400" b="1" dirty="0">
                <a:solidFill>
                  <a:srgbClr val="002060"/>
                </a:solidFill>
              </a:rPr>
            </a:br>
            <a:r>
              <a:rPr lang="en-US" sz="4400" b="1" dirty="0">
                <a:solidFill>
                  <a:srgbClr val="002060"/>
                </a:solidFill>
              </a:rPr>
              <a:t>• Four Corners</a:t>
            </a:r>
            <a:br>
              <a:rPr lang="en-US" sz="4400" b="1" dirty="0">
                <a:solidFill>
                  <a:srgbClr val="002060"/>
                </a:solidFill>
              </a:rPr>
            </a:br>
            <a:r>
              <a:rPr lang="en-US" sz="4400" b="1" dirty="0">
                <a:solidFill>
                  <a:srgbClr val="002060"/>
                </a:solidFill>
              </a:rPr>
              <a:t>• Pinch Cards</a:t>
            </a:r>
            <a:endParaRPr lang="ru-KZ" sz="4400" b="1" dirty="0">
              <a:solidFill>
                <a:srgbClr val="002060"/>
              </a:solidFill>
            </a:endParaRPr>
          </a:p>
          <a:p>
            <a:endParaRPr lang="ru-KZ" dirty="0"/>
          </a:p>
        </p:txBody>
      </p:sp>
    </p:spTree>
    <p:extLst>
      <p:ext uri="{BB962C8B-B14F-4D97-AF65-F5344CB8AC3E}">
        <p14:creationId xmlns:p14="http://schemas.microsoft.com/office/powerpoint/2010/main" val="103334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9169E-C048-48CC-945D-13347968E442}"/>
              </a:ext>
            </a:extLst>
          </p:cNvPr>
          <p:cNvSpPr>
            <a:spLocks noGrp="1"/>
          </p:cNvSpPr>
          <p:nvPr>
            <p:ph type="title"/>
          </p:nvPr>
        </p:nvSpPr>
        <p:spPr>
          <a:xfrm>
            <a:off x="0" y="0"/>
            <a:ext cx="12192000" cy="1478570"/>
          </a:xfrm>
        </p:spPr>
        <p:txBody>
          <a:bodyPr>
            <a:normAutofit fontScale="90000"/>
          </a:bodyPr>
          <a:lstStyle/>
          <a:p>
            <a:pPr algn="ctr"/>
            <a:r>
              <a:rPr lang="en-US" sz="8000" b="1" dirty="0"/>
              <a:t>Make a Connection</a:t>
            </a:r>
            <a:br>
              <a:rPr lang="en-US" dirty="0"/>
            </a:br>
            <a:endParaRPr lang="ru-KZ" dirty="0"/>
          </a:p>
        </p:txBody>
      </p:sp>
      <p:sp>
        <p:nvSpPr>
          <p:cNvPr id="3" name="Объект 2">
            <a:extLst>
              <a:ext uri="{FF2B5EF4-FFF2-40B4-BE49-F238E27FC236}">
                <a16:creationId xmlns:a16="http://schemas.microsoft.com/office/drawing/2014/main" id="{791A44D1-CCDB-4DC8-A54E-3009C65926BD}"/>
              </a:ext>
            </a:extLst>
          </p:cNvPr>
          <p:cNvSpPr>
            <a:spLocks noGrp="1"/>
          </p:cNvSpPr>
          <p:nvPr>
            <p:ph idx="1"/>
          </p:nvPr>
        </p:nvSpPr>
        <p:spPr>
          <a:xfrm>
            <a:off x="331596" y="864158"/>
            <a:ext cx="11860404" cy="5993842"/>
          </a:xfrm>
        </p:spPr>
        <p:txBody>
          <a:bodyPr/>
          <a:lstStyle/>
          <a:p>
            <a:pPr marL="0" indent="0">
              <a:buNone/>
            </a:pPr>
            <a:r>
              <a:rPr lang="en-US" sz="3200" b="1" dirty="0">
                <a:solidFill>
                  <a:srgbClr val="002060"/>
                </a:solidFill>
              </a:rPr>
              <a:t>• After a mini-lecture, class discussion, text reading, video, or  PowerPoint…</a:t>
            </a:r>
            <a:br>
              <a:rPr lang="en-US" sz="3200" b="1" dirty="0">
                <a:solidFill>
                  <a:srgbClr val="002060"/>
                </a:solidFill>
              </a:rPr>
            </a:br>
            <a:r>
              <a:rPr lang="en-US" sz="3200" b="1" dirty="0">
                <a:solidFill>
                  <a:srgbClr val="002060"/>
                </a:solidFill>
              </a:rPr>
              <a:t>• Have students </a:t>
            </a:r>
            <a:r>
              <a:rPr lang="en-US" sz="3200" b="1" i="1" dirty="0">
                <a:solidFill>
                  <a:srgbClr val="002060"/>
                </a:solidFill>
              </a:rPr>
              <a:t>make their own connections and share with the class</a:t>
            </a:r>
            <a:br>
              <a:rPr lang="en-US" sz="3200" b="1" i="1" dirty="0">
                <a:solidFill>
                  <a:srgbClr val="002060"/>
                </a:solidFill>
              </a:rPr>
            </a:br>
            <a:r>
              <a:rPr lang="en-US" sz="3200" b="1" dirty="0">
                <a:solidFill>
                  <a:srgbClr val="002060"/>
                </a:solidFill>
              </a:rPr>
              <a:t>– Compare two characters, two books, two authors’ styles…</a:t>
            </a:r>
            <a:br>
              <a:rPr lang="en-US" sz="3200" b="1" dirty="0">
                <a:solidFill>
                  <a:srgbClr val="002060"/>
                </a:solidFill>
              </a:rPr>
            </a:br>
            <a:r>
              <a:rPr lang="en-US" sz="3200" b="1" dirty="0">
                <a:solidFill>
                  <a:srgbClr val="002060"/>
                </a:solidFill>
              </a:rPr>
              <a:t>– Note a sequence</a:t>
            </a:r>
            <a:br>
              <a:rPr lang="en-US" sz="3200" b="1" dirty="0">
                <a:solidFill>
                  <a:srgbClr val="002060"/>
                </a:solidFill>
              </a:rPr>
            </a:br>
            <a:r>
              <a:rPr lang="en-US" sz="3200" b="1" dirty="0">
                <a:solidFill>
                  <a:srgbClr val="002060"/>
                </a:solidFill>
              </a:rPr>
              <a:t>– Predict a future outcome</a:t>
            </a:r>
            <a:br>
              <a:rPr lang="en-US" sz="3200" b="1" dirty="0">
                <a:solidFill>
                  <a:srgbClr val="002060"/>
                </a:solidFill>
              </a:rPr>
            </a:br>
            <a:r>
              <a:rPr lang="en-US" sz="3200" b="1" dirty="0">
                <a:solidFill>
                  <a:srgbClr val="002060"/>
                </a:solidFill>
              </a:rPr>
              <a:t>– Recognize a cause or effect</a:t>
            </a:r>
            <a:br>
              <a:rPr lang="en-US" sz="3200" b="1" dirty="0">
                <a:solidFill>
                  <a:srgbClr val="002060"/>
                </a:solidFill>
              </a:rPr>
            </a:br>
            <a:r>
              <a:rPr lang="en-US" sz="3200" b="1" dirty="0">
                <a:solidFill>
                  <a:srgbClr val="002060"/>
                </a:solidFill>
              </a:rPr>
              <a:t>– Make a text-to-self, text-to-text, text-to-world connection</a:t>
            </a:r>
            <a:br>
              <a:rPr lang="en-US" sz="3200" b="1" dirty="0">
                <a:solidFill>
                  <a:srgbClr val="002060"/>
                </a:solidFill>
              </a:rPr>
            </a:br>
            <a:r>
              <a:rPr lang="en-US" sz="3200" b="1" dirty="0">
                <a:solidFill>
                  <a:srgbClr val="002060"/>
                </a:solidFill>
              </a:rPr>
              <a:t>– Suggest a character’s motivation</a:t>
            </a:r>
            <a:endParaRPr lang="ru-KZ" sz="3200" b="1" dirty="0">
              <a:solidFill>
                <a:srgbClr val="002060"/>
              </a:solidFill>
            </a:endParaRPr>
          </a:p>
          <a:p>
            <a:endParaRPr lang="ru-KZ" dirty="0"/>
          </a:p>
        </p:txBody>
      </p:sp>
    </p:spTree>
    <p:extLst>
      <p:ext uri="{BB962C8B-B14F-4D97-AF65-F5344CB8AC3E}">
        <p14:creationId xmlns:p14="http://schemas.microsoft.com/office/powerpoint/2010/main" val="2222813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73F8E-2A71-41E4-822B-85D984756187}"/>
              </a:ext>
            </a:extLst>
          </p:cNvPr>
          <p:cNvSpPr>
            <a:spLocks noGrp="1"/>
          </p:cNvSpPr>
          <p:nvPr>
            <p:ph type="title"/>
          </p:nvPr>
        </p:nvSpPr>
        <p:spPr>
          <a:xfrm>
            <a:off x="0" y="45762"/>
            <a:ext cx="12192000" cy="1478570"/>
          </a:xfrm>
        </p:spPr>
        <p:txBody>
          <a:bodyPr>
            <a:normAutofit/>
          </a:bodyPr>
          <a:lstStyle/>
          <a:p>
            <a:pPr algn="ctr"/>
            <a:r>
              <a:rPr lang="en-US" sz="8800" b="1" dirty="0">
                <a:solidFill>
                  <a:srgbClr val="002060"/>
                </a:solidFill>
              </a:rPr>
              <a:t>Turn and Talk</a:t>
            </a:r>
            <a:endParaRPr lang="ru-KZ" sz="8800" dirty="0">
              <a:solidFill>
                <a:srgbClr val="002060"/>
              </a:solidFill>
            </a:endParaRPr>
          </a:p>
        </p:txBody>
      </p:sp>
      <p:sp>
        <p:nvSpPr>
          <p:cNvPr id="3" name="Объект 2">
            <a:extLst>
              <a:ext uri="{FF2B5EF4-FFF2-40B4-BE49-F238E27FC236}">
                <a16:creationId xmlns:a16="http://schemas.microsoft.com/office/drawing/2014/main" id="{9B48293A-BCF0-4015-AD11-1A14DDDF3636}"/>
              </a:ext>
            </a:extLst>
          </p:cNvPr>
          <p:cNvSpPr>
            <a:spLocks noGrp="1"/>
          </p:cNvSpPr>
          <p:nvPr>
            <p:ph idx="1"/>
          </p:nvPr>
        </p:nvSpPr>
        <p:spPr>
          <a:xfrm>
            <a:off x="482320" y="1195754"/>
            <a:ext cx="11709679" cy="5662246"/>
          </a:xfrm>
        </p:spPr>
        <p:txBody>
          <a:bodyPr>
            <a:normAutofit/>
          </a:bodyPr>
          <a:lstStyle/>
          <a:p>
            <a:r>
              <a:rPr lang="en-US" sz="3600" b="1" i="1" dirty="0"/>
              <a:t>“Whoever explains learns”</a:t>
            </a:r>
            <a:br>
              <a:rPr lang="en-US" sz="3600" b="1" dirty="0"/>
            </a:br>
            <a:r>
              <a:rPr lang="en-US" sz="3600" b="1" dirty="0"/>
              <a:t>David Sousa</a:t>
            </a:r>
            <a:br>
              <a:rPr lang="en-US" sz="3600" b="1" dirty="0"/>
            </a:br>
            <a:r>
              <a:rPr lang="en-US" sz="3600" b="1" dirty="0"/>
              <a:t>• Provide multiple opportunities for students to  explain what they are learning</a:t>
            </a:r>
            <a:br>
              <a:rPr lang="en-US" sz="3600" b="1" dirty="0"/>
            </a:br>
            <a:r>
              <a:rPr lang="en-US" sz="3600" b="1" dirty="0"/>
              <a:t>• Guide assigned “Learning Partners” to interact through a daily (</a:t>
            </a:r>
            <a:r>
              <a:rPr lang="en-US" sz="3600" b="1" dirty="0" err="1"/>
              <a:t>Turn’n’Talk</a:t>
            </a:r>
            <a:r>
              <a:rPr lang="en-US" sz="3600" b="1" dirty="0"/>
              <a:t>). If need be, hold partners accountable for staying on task by requiring a written task to be completed by each student. </a:t>
            </a:r>
            <a:endParaRPr lang="ru-KZ" sz="3600" b="1" dirty="0"/>
          </a:p>
        </p:txBody>
      </p:sp>
    </p:spTree>
    <p:extLst>
      <p:ext uri="{BB962C8B-B14F-4D97-AF65-F5344CB8AC3E}">
        <p14:creationId xmlns:p14="http://schemas.microsoft.com/office/powerpoint/2010/main" val="299422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C17088-9378-42A6-9878-0E923739BBC5}"/>
              </a:ext>
            </a:extLst>
          </p:cNvPr>
          <p:cNvSpPr>
            <a:spLocks noGrp="1"/>
          </p:cNvSpPr>
          <p:nvPr>
            <p:ph type="title"/>
          </p:nvPr>
        </p:nvSpPr>
        <p:spPr>
          <a:xfrm>
            <a:off x="0" y="0"/>
            <a:ext cx="12192000" cy="1478570"/>
          </a:xfrm>
        </p:spPr>
        <p:txBody>
          <a:bodyPr>
            <a:normAutofit/>
          </a:bodyPr>
          <a:lstStyle/>
          <a:p>
            <a:pPr algn="ctr"/>
            <a:r>
              <a:rPr lang="en-US" sz="8800" b="1" dirty="0">
                <a:solidFill>
                  <a:srgbClr val="7030A0"/>
                </a:solidFill>
              </a:rPr>
              <a:t>Stop n Jot</a:t>
            </a:r>
            <a:endParaRPr lang="ru-KZ" sz="8800" dirty="0">
              <a:solidFill>
                <a:srgbClr val="7030A0"/>
              </a:solidFill>
            </a:endParaRPr>
          </a:p>
        </p:txBody>
      </p:sp>
      <p:sp>
        <p:nvSpPr>
          <p:cNvPr id="3" name="Объект 2">
            <a:extLst>
              <a:ext uri="{FF2B5EF4-FFF2-40B4-BE49-F238E27FC236}">
                <a16:creationId xmlns:a16="http://schemas.microsoft.com/office/drawing/2014/main" id="{37D8FCE4-0360-4C69-9BD4-BE17E0AE7526}"/>
              </a:ext>
            </a:extLst>
          </p:cNvPr>
          <p:cNvSpPr>
            <a:spLocks noGrp="1"/>
          </p:cNvSpPr>
          <p:nvPr>
            <p:ph idx="1"/>
          </p:nvPr>
        </p:nvSpPr>
        <p:spPr>
          <a:xfrm>
            <a:off x="301452" y="1205802"/>
            <a:ext cx="11806812" cy="5652198"/>
          </a:xfrm>
        </p:spPr>
        <p:txBody>
          <a:bodyPr/>
          <a:lstStyle/>
          <a:p>
            <a:r>
              <a:rPr lang="en-US" altLang="ru-KZ" dirty="0">
                <a:solidFill>
                  <a:srgbClr val="000000"/>
                </a:solidFill>
                <a:latin typeface="Arial" panose="020B0604020202020204" pitchFamily="34" charset="0"/>
                <a:ea typeface="Times New Roman" panose="02020603050405020304" pitchFamily="18" charset="0"/>
                <a:cs typeface="Arial" panose="020B0604020202020204" pitchFamily="34" charset="0"/>
              </a:rPr>
              <a:t>Stop n Jot can be a very useful strategy in order to monitor text that you are reading. It</a:t>
            </a:r>
            <a:r>
              <a:rPr lang="en-US" altLang="ru-KZ"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altLang="ru-KZ" dirty="0">
                <a:solidFill>
                  <a:srgbClr val="000000"/>
                </a:solidFill>
                <a:latin typeface="Arial" panose="020B0604020202020204" pitchFamily="34" charset="0"/>
                <a:ea typeface="Times New Roman" panose="02020603050405020304" pitchFamily="18" charset="0"/>
                <a:cs typeface="Arial" panose="020B0604020202020204" pitchFamily="34" charset="0"/>
              </a:rPr>
              <a:t>s very simple and doesn</a:t>
            </a:r>
            <a:r>
              <a:rPr lang="en-US" altLang="ru-KZ"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altLang="ru-KZ" dirty="0">
                <a:solidFill>
                  <a:srgbClr val="000000"/>
                </a:solidFill>
                <a:latin typeface="Arial" panose="020B0604020202020204" pitchFamily="34" charset="0"/>
                <a:ea typeface="Times New Roman" panose="02020603050405020304" pitchFamily="18" charset="0"/>
                <a:cs typeface="Arial" panose="020B0604020202020204" pitchFamily="34" charset="0"/>
              </a:rPr>
              <a:t>t take much time. All you do is take one of the sentence stems listed below and finish it off with your own thought regarding what you have read. By doing this, you are focusing your attention onto the text and self-evaluating to make sure you</a:t>
            </a:r>
            <a:r>
              <a:rPr lang="en-US" altLang="ru-KZ"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altLang="ru-KZ" dirty="0">
                <a:solidFill>
                  <a:srgbClr val="000000"/>
                </a:solidFill>
                <a:latin typeface="Arial" panose="020B0604020202020204" pitchFamily="34" charset="0"/>
                <a:ea typeface="Times New Roman" panose="02020603050405020304" pitchFamily="18" charset="0"/>
                <a:cs typeface="Arial" panose="020B0604020202020204" pitchFamily="34" charset="0"/>
              </a:rPr>
              <a:t>re not confused.</a:t>
            </a:r>
            <a:endParaRPr lang="en-US" altLang="ru-KZ" dirty="0">
              <a:latin typeface="Arial" panose="020B0604020202020204" pitchFamily="34" charset="0"/>
            </a:endParaRPr>
          </a:p>
          <a:p>
            <a:endParaRPr lang="ru-KZ" dirty="0"/>
          </a:p>
        </p:txBody>
      </p:sp>
      <p:graphicFrame>
        <p:nvGraphicFramePr>
          <p:cNvPr id="6" name="Таблица 5">
            <a:extLst>
              <a:ext uri="{FF2B5EF4-FFF2-40B4-BE49-F238E27FC236}">
                <a16:creationId xmlns:a16="http://schemas.microsoft.com/office/drawing/2014/main" id="{8B309F1D-1B0A-43B2-B595-AB380522CE3C}"/>
              </a:ext>
            </a:extLst>
          </p:cNvPr>
          <p:cNvGraphicFramePr>
            <a:graphicFrameLocks noGrp="1"/>
          </p:cNvGraphicFramePr>
          <p:nvPr>
            <p:extLst>
              <p:ext uri="{D42A27DB-BD31-4B8C-83A1-F6EECF244321}">
                <p14:modId xmlns:p14="http://schemas.microsoft.com/office/powerpoint/2010/main" val="1516157824"/>
              </p:ext>
            </p:extLst>
          </p:nvPr>
        </p:nvGraphicFramePr>
        <p:xfrm>
          <a:off x="3135085" y="3429000"/>
          <a:ext cx="5707464" cy="3313444"/>
        </p:xfrm>
        <a:graphic>
          <a:graphicData uri="http://schemas.openxmlformats.org/drawingml/2006/table">
            <a:tbl>
              <a:tblPr firstRow="1" firstCol="1" bandRow="1">
                <a:tableStyleId>{7DF18680-E054-41AD-8BC1-D1AEF772440D}</a:tableStyleId>
              </a:tblPr>
              <a:tblGrid>
                <a:gridCol w="2853732">
                  <a:extLst>
                    <a:ext uri="{9D8B030D-6E8A-4147-A177-3AD203B41FA5}">
                      <a16:colId xmlns:a16="http://schemas.microsoft.com/office/drawing/2014/main" val="1341062153"/>
                    </a:ext>
                  </a:extLst>
                </a:gridCol>
                <a:gridCol w="2853732">
                  <a:extLst>
                    <a:ext uri="{9D8B030D-6E8A-4147-A177-3AD203B41FA5}">
                      <a16:colId xmlns:a16="http://schemas.microsoft.com/office/drawing/2014/main" val="2203102584"/>
                    </a:ext>
                  </a:extLst>
                </a:gridCol>
              </a:tblGrid>
              <a:tr h="3313444">
                <a:tc>
                  <a:txBody>
                    <a:bodyPr/>
                    <a:lstStyle/>
                    <a:p>
                      <a:pPr>
                        <a:lnSpc>
                          <a:spcPct val="115000"/>
                        </a:lnSpc>
                        <a:spcAft>
                          <a:spcPts val="0"/>
                        </a:spcAft>
                      </a:pPr>
                      <a:r>
                        <a:rPr lang="en-US" sz="1800" dirty="0">
                          <a:effectLst/>
                        </a:rPr>
                        <a:t>• </a:t>
                      </a:r>
                      <a:r>
                        <a:rPr lang="en-US" sz="2400" dirty="0">
                          <a:effectLst/>
                        </a:rPr>
                        <a:t>I think…</a:t>
                      </a:r>
                      <a:br>
                        <a:rPr lang="en-US" sz="2400" dirty="0">
                          <a:effectLst/>
                        </a:rPr>
                      </a:br>
                      <a:r>
                        <a:rPr lang="en-US" sz="2400" dirty="0">
                          <a:effectLst/>
                        </a:rPr>
                        <a:t>• I can picture…</a:t>
                      </a:r>
                      <a:br>
                        <a:rPr lang="en-US" sz="2400" dirty="0">
                          <a:effectLst/>
                        </a:rPr>
                      </a:br>
                      <a:r>
                        <a:rPr lang="en-US" sz="2400" dirty="0">
                          <a:effectLst/>
                        </a:rPr>
                        <a:t>• I wonder….</a:t>
                      </a:r>
                      <a:br>
                        <a:rPr lang="en-US" sz="2400" dirty="0">
                          <a:effectLst/>
                        </a:rPr>
                      </a:br>
                      <a:r>
                        <a:rPr lang="en-US" sz="2400" dirty="0">
                          <a:effectLst/>
                        </a:rPr>
                        <a:t>• I predict…</a:t>
                      </a:r>
                      <a:br>
                        <a:rPr lang="en-US" sz="2400" dirty="0">
                          <a:effectLst/>
                        </a:rPr>
                      </a:br>
                      <a:r>
                        <a:rPr lang="en-US" sz="2400" dirty="0">
                          <a:effectLst/>
                        </a:rPr>
                        <a:t>• I understand…</a:t>
                      </a:r>
                      <a:endParaRPr lang="ru-K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2400" dirty="0">
                          <a:effectLst/>
                        </a:rPr>
                        <a:t>• I don’t get…</a:t>
                      </a:r>
                      <a:br>
                        <a:rPr lang="en-US" sz="2400" dirty="0">
                          <a:effectLst/>
                        </a:rPr>
                      </a:br>
                      <a:r>
                        <a:rPr lang="en-US" sz="2400" dirty="0">
                          <a:effectLst/>
                        </a:rPr>
                        <a:t>• If I was (character), I would…</a:t>
                      </a:r>
                      <a:br>
                        <a:rPr lang="en-US" sz="2400" dirty="0">
                          <a:effectLst/>
                        </a:rPr>
                      </a:br>
                      <a:r>
                        <a:rPr lang="en-US" sz="2400" dirty="0">
                          <a:effectLst/>
                        </a:rPr>
                        <a:t>• This reminds me of….</a:t>
                      </a:r>
                      <a:br>
                        <a:rPr lang="en-US" sz="2400" dirty="0">
                          <a:effectLst/>
                        </a:rPr>
                      </a:br>
                      <a:r>
                        <a:rPr lang="en-US" sz="2400" dirty="0">
                          <a:effectLst/>
                        </a:rPr>
                        <a:t>• I hope…</a:t>
                      </a:r>
                      <a:endParaRPr lang="ru-K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317237"/>
                  </a:ext>
                </a:extLst>
              </a:tr>
            </a:tbl>
          </a:graphicData>
        </a:graphic>
      </p:graphicFrame>
    </p:spTree>
    <p:extLst>
      <p:ext uri="{BB962C8B-B14F-4D97-AF65-F5344CB8AC3E}">
        <p14:creationId xmlns:p14="http://schemas.microsoft.com/office/powerpoint/2010/main" val="62499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6AB1E9-2A40-4AC4-AE3E-FC73289979C9}"/>
              </a:ext>
            </a:extLst>
          </p:cNvPr>
          <p:cNvSpPr>
            <a:spLocks noGrp="1"/>
          </p:cNvSpPr>
          <p:nvPr>
            <p:ph type="title"/>
          </p:nvPr>
        </p:nvSpPr>
        <p:spPr>
          <a:xfrm>
            <a:off x="158262" y="152526"/>
            <a:ext cx="11931160" cy="1478570"/>
          </a:xfrm>
        </p:spPr>
        <p:txBody>
          <a:bodyPr>
            <a:noAutofit/>
          </a:bodyPr>
          <a:lstStyle/>
          <a:p>
            <a:pPr algn="ctr"/>
            <a:r>
              <a:rPr lang="en-US" sz="5400" b="1" dirty="0"/>
              <a:t>Motivating students through formative assessment</a:t>
            </a:r>
            <a:endParaRPr lang="ru-KZ" sz="5400" b="1" dirty="0"/>
          </a:p>
        </p:txBody>
      </p:sp>
      <p:graphicFrame>
        <p:nvGraphicFramePr>
          <p:cNvPr id="4" name="Объект 3">
            <a:extLst>
              <a:ext uri="{FF2B5EF4-FFF2-40B4-BE49-F238E27FC236}">
                <a16:creationId xmlns:a16="http://schemas.microsoft.com/office/drawing/2014/main" id="{C576EB48-9151-4FD3-A5BB-FD3003F28954}"/>
              </a:ext>
            </a:extLst>
          </p:cNvPr>
          <p:cNvGraphicFramePr>
            <a:graphicFrameLocks noGrp="1"/>
          </p:cNvGraphicFramePr>
          <p:nvPr>
            <p:ph idx="1"/>
            <p:extLst>
              <p:ext uri="{D42A27DB-BD31-4B8C-83A1-F6EECF244321}">
                <p14:modId xmlns:p14="http://schemas.microsoft.com/office/powerpoint/2010/main" val="2784003124"/>
              </p:ext>
            </p:extLst>
          </p:nvPr>
        </p:nvGraphicFramePr>
        <p:xfrm>
          <a:off x="158750" y="1766888"/>
          <a:ext cx="11930063"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9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D8C605-5203-45B0-9AAE-F6617160A25A}"/>
              </a:ext>
            </a:extLst>
          </p:cNvPr>
          <p:cNvSpPr>
            <a:spLocks noGrp="1"/>
          </p:cNvSpPr>
          <p:nvPr>
            <p:ph type="title"/>
          </p:nvPr>
        </p:nvSpPr>
        <p:spPr>
          <a:xfrm>
            <a:off x="1141412" y="0"/>
            <a:ext cx="9905998" cy="1544429"/>
          </a:xfrm>
        </p:spPr>
        <p:txBody>
          <a:bodyPr>
            <a:normAutofit/>
          </a:bodyPr>
          <a:lstStyle/>
          <a:p>
            <a:pPr algn="ctr"/>
            <a:r>
              <a:rPr lang="en-US" sz="6600" b="1" dirty="0"/>
              <a:t>Four Corners </a:t>
            </a:r>
            <a:endParaRPr lang="ru-KZ" sz="6600" b="1" dirty="0"/>
          </a:p>
        </p:txBody>
      </p:sp>
      <p:sp>
        <p:nvSpPr>
          <p:cNvPr id="3" name="Объект 2">
            <a:extLst>
              <a:ext uri="{FF2B5EF4-FFF2-40B4-BE49-F238E27FC236}">
                <a16:creationId xmlns:a16="http://schemas.microsoft.com/office/drawing/2014/main" id="{327F3E02-870C-4334-8AC5-D7244A1E4407}"/>
              </a:ext>
            </a:extLst>
          </p:cNvPr>
          <p:cNvSpPr>
            <a:spLocks noGrp="1"/>
          </p:cNvSpPr>
          <p:nvPr>
            <p:ph idx="1"/>
          </p:nvPr>
        </p:nvSpPr>
        <p:spPr>
          <a:xfrm>
            <a:off x="432080" y="1205802"/>
            <a:ext cx="11759920" cy="5652198"/>
          </a:xfrm>
        </p:spPr>
        <p:txBody>
          <a:bodyPr/>
          <a:lstStyle/>
          <a:p>
            <a:r>
              <a:rPr lang="en-US" b="1" dirty="0"/>
              <a:t>In a four corners classroom, the instructor thinks of four or more options concerning a particularly controversial topic OR four options about the students level of understanding.</a:t>
            </a:r>
            <a:br>
              <a:rPr lang="en-US" b="1" dirty="0"/>
            </a:br>
            <a:r>
              <a:rPr lang="en-US" b="1" dirty="0"/>
              <a:t>• At any time in the class, students can be asked to choose a corner of the classroom that relates to how well they understand the lesson (I’ve got it. I have one question. I’m confused. I’m lost) Students then briefly discuss what they understand, what their question is, where they got lost.</a:t>
            </a:r>
            <a:br>
              <a:rPr lang="en-US" b="1" dirty="0"/>
            </a:br>
            <a:r>
              <a:rPr lang="en-US" b="1" dirty="0"/>
              <a:t>• The teacher can ask students to share with the class or quickly visit each  corner to see what additional instruction needs to be done.</a:t>
            </a:r>
            <a:br>
              <a:rPr lang="en-US" b="1" dirty="0"/>
            </a:br>
            <a:r>
              <a:rPr lang="en-US" b="1" dirty="0"/>
              <a:t>• This can be sued for immediate intervention and for placing students in readiness groups for the next lesson.</a:t>
            </a:r>
            <a:endParaRPr lang="ru-KZ" b="1" dirty="0"/>
          </a:p>
          <a:p>
            <a:endParaRPr lang="ru-KZ" dirty="0"/>
          </a:p>
        </p:txBody>
      </p:sp>
    </p:spTree>
    <p:extLst>
      <p:ext uri="{BB962C8B-B14F-4D97-AF65-F5344CB8AC3E}">
        <p14:creationId xmlns:p14="http://schemas.microsoft.com/office/powerpoint/2010/main" val="3038264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11B195-272E-4FE8-9DD8-25758619DC61}"/>
              </a:ext>
            </a:extLst>
          </p:cNvPr>
          <p:cNvSpPr>
            <a:spLocks noGrp="1"/>
          </p:cNvSpPr>
          <p:nvPr>
            <p:ph type="title"/>
          </p:nvPr>
        </p:nvSpPr>
        <p:spPr>
          <a:xfrm>
            <a:off x="1000736" y="0"/>
            <a:ext cx="9905998" cy="1478570"/>
          </a:xfrm>
        </p:spPr>
        <p:txBody>
          <a:bodyPr>
            <a:normAutofit/>
          </a:bodyPr>
          <a:lstStyle/>
          <a:p>
            <a:pPr algn="ctr"/>
            <a:r>
              <a:rPr lang="en-US" sz="7200" b="1" dirty="0"/>
              <a:t>Pinch cards</a:t>
            </a:r>
            <a:endParaRPr lang="ru-KZ" sz="7200" b="1" dirty="0"/>
          </a:p>
        </p:txBody>
      </p:sp>
      <p:sp>
        <p:nvSpPr>
          <p:cNvPr id="3" name="Объект 2">
            <a:extLst>
              <a:ext uri="{FF2B5EF4-FFF2-40B4-BE49-F238E27FC236}">
                <a16:creationId xmlns:a16="http://schemas.microsoft.com/office/drawing/2014/main" id="{957202DF-42A0-44AD-91EC-0A17931F0BCB}"/>
              </a:ext>
            </a:extLst>
          </p:cNvPr>
          <p:cNvSpPr>
            <a:spLocks noGrp="1"/>
          </p:cNvSpPr>
          <p:nvPr>
            <p:ph idx="1"/>
          </p:nvPr>
        </p:nvSpPr>
        <p:spPr>
          <a:xfrm>
            <a:off x="592853" y="1125415"/>
            <a:ext cx="11495313" cy="5637126"/>
          </a:xfrm>
        </p:spPr>
        <p:txBody>
          <a:bodyPr>
            <a:normAutofit fontScale="25000" lnSpcReduction="20000"/>
          </a:bodyPr>
          <a:lstStyle/>
          <a:p>
            <a:pPr marL="0" indent="0">
              <a:buNone/>
            </a:pPr>
            <a:r>
              <a:rPr lang="en-US" sz="11200" b="1" dirty="0">
                <a:latin typeface="Times New Roman" panose="02020603050405020304" pitchFamily="18" charset="0"/>
                <a:cs typeface="Times New Roman" panose="02020603050405020304" pitchFamily="18" charset="0"/>
              </a:rPr>
              <a:t>On a large notecard, write four levels of understanding in student friendly terms, one on each corner.</a:t>
            </a:r>
            <a:br>
              <a:rPr lang="en-US" sz="11200" b="1" dirty="0">
                <a:latin typeface="Times New Roman" panose="02020603050405020304" pitchFamily="18" charset="0"/>
                <a:cs typeface="Times New Roman" panose="02020603050405020304" pitchFamily="18" charset="0"/>
              </a:rPr>
            </a:br>
            <a:r>
              <a:rPr lang="en-US" sz="11200" b="1" dirty="0">
                <a:latin typeface="Times New Roman" panose="02020603050405020304" pitchFamily="18" charset="0"/>
                <a:cs typeface="Times New Roman" panose="02020603050405020304" pitchFamily="18" charset="0"/>
              </a:rPr>
              <a:t>At any time during the lesson, ask students to PINCH their level of understanding on the card and hold them where you can see them.</a:t>
            </a:r>
            <a:br>
              <a:rPr lang="en-US" sz="11200" b="1" dirty="0">
                <a:latin typeface="Times New Roman" panose="02020603050405020304" pitchFamily="18" charset="0"/>
                <a:cs typeface="Times New Roman" panose="02020603050405020304" pitchFamily="18" charset="0"/>
              </a:rPr>
            </a:br>
            <a:br>
              <a:rPr lang="en-US" sz="11200" b="1" dirty="0">
                <a:latin typeface="Times New Roman" panose="02020603050405020304" pitchFamily="18" charset="0"/>
                <a:cs typeface="Times New Roman" panose="02020603050405020304" pitchFamily="18" charset="0"/>
              </a:rPr>
            </a:br>
            <a:r>
              <a:rPr lang="en-US" sz="11200" b="1" dirty="0">
                <a:latin typeface="Times New Roman" panose="02020603050405020304" pitchFamily="18" charset="0"/>
                <a:cs typeface="Times New Roman" panose="02020603050405020304" pitchFamily="18" charset="0"/>
              </a:rPr>
              <a:t>I could teach    this.</a:t>
            </a:r>
            <a:br>
              <a:rPr lang="en-US" sz="11200" b="1" dirty="0">
                <a:latin typeface="Times New Roman" panose="02020603050405020304" pitchFamily="18" charset="0"/>
                <a:cs typeface="Times New Roman" panose="02020603050405020304" pitchFamily="18" charset="0"/>
              </a:rPr>
            </a:br>
            <a:r>
              <a:rPr lang="en-US" sz="11200" b="1" dirty="0">
                <a:latin typeface="Times New Roman" panose="02020603050405020304" pitchFamily="18" charset="0"/>
                <a:cs typeface="Times New Roman" panose="02020603050405020304" pitchFamily="18" charset="0"/>
              </a:rPr>
              <a:t>    </a:t>
            </a:r>
            <a:endParaRPr lang="ru-KZ" sz="11200" b="1" dirty="0">
              <a:latin typeface="Times New Roman" panose="02020603050405020304" pitchFamily="18" charset="0"/>
              <a:cs typeface="Times New Roman" panose="02020603050405020304" pitchFamily="18" charset="0"/>
            </a:endParaRPr>
          </a:p>
          <a:p>
            <a:r>
              <a:rPr lang="en-US" sz="11200" b="1" dirty="0">
                <a:latin typeface="Times New Roman" panose="02020603050405020304" pitchFamily="18" charset="0"/>
                <a:cs typeface="Times New Roman" panose="02020603050405020304" pitchFamily="18" charset="0"/>
              </a:rPr>
              <a:t>I’ve almost        got it.</a:t>
            </a:r>
            <a:br>
              <a:rPr lang="en-US" sz="11200" b="1" dirty="0">
                <a:latin typeface="Times New Roman" panose="02020603050405020304" pitchFamily="18" charset="0"/>
                <a:cs typeface="Times New Roman" panose="02020603050405020304" pitchFamily="18" charset="0"/>
              </a:rPr>
            </a:br>
            <a:endParaRPr lang="ru-KZ" sz="11200" b="1" dirty="0">
              <a:latin typeface="Times New Roman" panose="02020603050405020304" pitchFamily="18" charset="0"/>
              <a:cs typeface="Times New Roman" panose="02020603050405020304" pitchFamily="18" charset="0"/>
            </a:endParaRPr>
          </a:p>
          <a:p>
            <a:r>
              <a:rPr lang="en-US" sz="11200" b="1" dirty="0">
                <a:latin typeface="Times New Roman" panose="02020603050405020304" pitchFamily="18" charset="0"/>
                <a:cs typeface="Times New Roman" panose="02020603050405020304" pitchFamily="18" charset="0"/>
              </a:rPr>
              <a:t>I’m a bit   confused.</a:t>
            </a:r>
            <a:br>
              <a:rPr lang="en-US" sz="9600" dirty="0">
                <a:latin typeface="Times New Roman" panose="02020603050405020304" pitchFamily="18" charset="0"/>
                <a:cs typeface="Times New Roman" panose="02020603050405020304" pitchFamily="18" charset="0"/>
              </a:rPr>
            </a:br>
            <a:endParaRPr lang="ru-KZ" sz="9600" dirty="0">
              <a:latin typeface="Times New Roman" panose="02020603050405020304" pitchFamily="18" charset="0"/>
              <a:cs typeface="Times New Roman" panose="02020603050405020304" pitchFamily="18" charset="0"/>
            </a:endParaRPr>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 </a:t>
            </a:r>
            <a:endParaRPr lang="ru-KZ" dirty="0"/>
          </a:p>
          <a:p>
            <a:r>
              <a:rPr lang="en-US" dirty="0"/>
              <a:t>I’m lost.</a:t>
            </a:r>
            <a:endParaRPr lang="ru-KZ" dirty="0"/>
          </a:p>
          <a:p>
            <a:endParaRPr lang="ru-KZ" dirty="0"/>
          </a:p>
        </p:txBody>
      </p:sp>
    </p:spTree>
    <p:extLst>
      <p:ext uri="{BB962C8B-B14F-4D97-AF65-F5344CB8AC3E}">
        <p14:creationId xmlns:p14="http://schemas.microsoft.com/office/powerpoint/2010/main" val="316563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FBB324-9039-4311-B012-A0AC0F1518E9}"/>
              </a:ext>
            </a:extLst>
          </p:cNvPr>
          <p:cNvSpPr>
            <a:spLocks noGrp="1"/>
          </p:cNvSpPr>
          <p:nvPr>
            <p:ph type="title"/>
          </p:nvPr>
        </p:nvSpPr>
        <p:spPr>
          <a:xfrm>
            <a:off x="1012104" y="101282"/>
            <a:ext cx="9905998" cy="1478570"/>
          </a:xfrm>
        </p:spPr>
        <p:txBody>
          <a:bodyPr>
            <a:normAutofit/>
          </a:bodyPr>
          <a:lstStyle/>
          <a:p>
            <a:pPr algn="ctr"/>
            <a:r>
              <a:rPr lang="en-US" sz="7200" b="1" dirty="0"/>
              <a:t>Self-assessment</a:t>
            </a:r>
            <a:endParaRPr lang="ru-KZ" sz="7200" b="1" dirty="0"/>
          </a:p>
        </p:txBody>
      </p:sp>
      <p:pic>
        <p:nvPicPr>
          <p:cNvPr id="5" name="Объект 4">
            <a:extLst>
              <a:ext uri="{FF2B5EF4-FFF2-40B4-BE49-F238E27FC236}">
                <a16:creationId xmlns:a16="http://schemas.microsoft.com/office/drawing/2014/main" id="{D35DA022-D074-4CF3-BDCF-1887DA126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9363"/>
            <a:ext cx="6191580" cy="4646612"/>
          </a:xfrm>
        </p:spPr>
      </p:pic>
      <p:pic>
        <p:nvPicPr>
          <p:cNvPr id="7" name="Рисунок 6">
            <a:extLst>
              <a:ext uri="{FF2B5EF4-FFF2-40B4-BE49-F238E27FC236}">
                <a16:creationId xmlns:a16="http://schemas.microsoft.com/office/drawing/2014/main" id="{224D378C-93C2-4FFA-930A-2A241AEA5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708" y="2414906"/>
            <a:ext cx="5789083" cy="4341812"/>
          </a:xfrm>
          <a:prstGeom prst="rect">
            <a:avLst/>
          </a:prstGeom>
        </p:spPr>
      </p:pic>
    </p:spTree>
    <p:extLst>
      <p:ext uri="{BB962C8B-B14F-4D97-AF65-F5344CB8AC3E}">
        <p14:creationId xmlns:p14="http://schemas.microsoft.com/office/powerpoint/2010/main" val="116005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615769-017B-4158-BAC5-5162668C1A3A}"/>
              </a:ext>
            </a:extLst>
          </p:cNvPr>
          <p:cNvSpPr>
            <a:spLocks noGrp="1"/>
          </p:cNvSpPr>
          <p:nvPr>
            <p:ph type="title"/>
          </p:nvPr>
        </p:nvSpPr>
        <p:spPr>
          <a:xfrm>
            <a:off x="1141413" y="147464"/>
            <a:ext cx="9905998" cy="1478570"/>
          </a:xfrm>
        </p:spPr>
        <p:txBody>
          <a:bodyPr>
            <a:normAutofit/>
          </a:bodyPr>
          <a:lstStyle/>
          <a:p>
            <a:pPr algn="ctr"/>
            <a:r>
              <a:rPr lang="en-US" sz="7200" b="1" dirty="0"/>
              <a:t>Self-assessment</a:t>
            </a:r>
            <a:endParaRPr lang="ru-KZ" sz="7200" dirty="0"/>
          </a:p>
        </p:txBody>
      </p:sp>
      <p:pic>
        <p:nvPicPr>
          <p:cNvPr id="5" name="Объект 4">
            <a:extLst>
              <a:ext uri="{FF2B5EF4-FFF2-40B4-BE49-F238E27FC236}">
                <a16:creationId xmlns:a16="http://schemas.microsoft.com/office/drawing/2014/main" id="{9BBD90A4-92B8-4858-B90F-D1BED06A48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55" y="1176670"/>
            <a:ext cx="4329369" cy="5681330"/>
          </a:xfrm>
        </p:spPr>
      </p:pic>
      <p:pic>
        <p:nvPicPr>
          <p:cNvPr id="7" name="Рисунок 6">
            <a:extLst>
              <a:ext uri="{FF2B5EF4-FFF2-40B4-BE49-F238E27FC236}">
                <a16:creationId xmlns:a16="http://schemas.microsoft.com/office/drawing/2014/main" id="{195EE799-2E5A-46BB-B510-08D8A1BFD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375" y="1176670"/>
            <a:ext cx="4326193" cy="5533866"/>
          </a:xfrm>
          <a:prstGeom prst="rect">
            <a:avLst/>
          </a:prstGeom>
        </p:spPr>
      </p:pic>
      <p:pic>
        <p:nvPicPr>
          <p:cNvPr id="9" name="Рисунок 8">
            <a:extLst>
              <a:ext uri="{FF2B5EF4-FFF2-40B4-BE49-F238E27FC236}">
                <a16:creationId xmlns:a16="http://schemas.microsoft.com/office/drawing/2014/main" id="{4B643970-8648-4B2E-A53E-8895C1913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512" y="1176670"/>
            <a:ext cx="3254976" cy="5681330"/>
          </a:xfrm>
          <a:prstGeom prst="rect">
            <a:avLst/>
          </a:prstGeom>
        </p:spPr>
      </p:pic>
    </p:spTree>
    <p:extLst>
      <p:ext uri="{BB962C8B-B14F-4D97-AF65-F5344CB8AC3E}">
        <p14:creationId xmlns:p14="http://schemas.microsoft.com/office/powerpoint/2010/main" val="3857888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23C3F2-85F9-47E7-AB75-F4B4CA9CDC7F}"/>
              </a:ext>
            </a:extLst>
          </p:cNvPr>
          <p:cNvSpPr>
            <a:spLocks noGrp="1"/>
          </p:cNvSpPr>
          <p:nvPr>
            <p:ph type="title"/>
          </p:nvPr>
        </p:nvSpPr>
        <p:spPr>
          <a:xfrm>
            <a:off x="1141413" y="82490"/>
            <a:ext cx="9905998" cy="1478570"/>
          </a:xfrm>
        </p:spPr>
        <p:txBody>
          <a:bodyPr>
            <a:normAutofit/>
          </a:bodyPr>
          <a:lstStyle/>
          <a:p>
            <a:pPr algn="ctr"/>
            <a:r>
              <a:rPr lang="en-US" sz="7200" b="1" dirty="0"/>
              <a:t>Self-assessment</a:t>
            </a:r>
            <a:endParaRPr lang="ru-KZ" sz="7200" dirty="0"/>
          </a:p>
        </p:txBody>
      </p:sp>
      <p:pic>
        <p:nvPicPr>
          <p:cNvPr id="9" name="Объект 8">
            <a:extLst>
              <a:ext uri="{FF2B5EF4-FFF2-40B4-BE49-F238E27FC236}">
                <a16:creationId xmlns:a16="http://schemas.microsoft.com/office/drawing/2014/main" id="{8D09F159-6007-4D82-9E19-4C8109CD05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0468"/>
            <a:ext cx="3741683" cy="5595042"/>
          </a:xfrm>
        </p:spPr>
      </p:pic>
      <p:pic>
        <p:nvPicPr>
          <p:cNvPr id="11" name="Рисунок 10">
            <a:extLst>
              <a:ext uri="{FF2B5EF4-FFF2-40B4-BE49-F238E27FC236}">
                <a16:creationId xmlns:a16="http://schemas.microsoft.com/office/drawing/2014/main" id="{AE914EFC-382A-441A-8DB5-F40E0AA2E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333" y="1180468"/>
            <a:ext cx="4353667" cy="5631374"/>
          </a:xfrm>
          <a:prstGeom prst="rect">
            <a:avLst/>
          </a:prstGeom>
        </p:spPr>
      </p:pic>
      <p:pic>
        <p:nvPicPr>
          <p:cNvPr id="13" name="Рисунок 12">
            <a:extLst>
              <a:ext uri="{FF2B5EF4-FFF2-40B4-BE49-F238E27FC236}">
                <a16:creationId xmlns:a16="http://schemas.microsoft.com/office/drawing/2014/main" id="{694A3266-4C25-49FA-87AF-064DE0425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735" y="2393403"/>
            <a:ext cx="3948545" cy="2714625"/>
          </a:xfrm>
          <a:prstGeom prst="rect">
            <a:avLst/>
          </a:prstGeom>
        </p:spPr>
      </p:pic>
    </p:spTree>
    <p:extLst>
      <p:ext uri="{BB962C8B-B14F-4D97-AF65-F5344CB8AC3E}">
        <p14:creationId xmlns:p14="http://schemas.microsoft.com/office/powerpoint/2010/main" val="219460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2C683D-AA3E-4C9F-B4F4-48A3CA9B7B24}"/>
              </a:ext>
            </a:extLst>
          </p:cNvPr>
          <p:cNvSpPr>
            <a:spLocks noGrp="1"/>
          </p:cNvSpPr>
          <p:nvPr>
            <p:ph type="title"/>
          </p:nvPr>
        </p:nvSpPr>
        <p:spPr>
          <a:xfrm>
            <a:off x="1057330" y="0"/>
            <a:ext cx="9905998" cy="1478570"/>
          </a:xfrm>
        </p:spPr>
        <p:txBody>
          <a:bodyPr>
            <a:normAutofit/>
          </a:bodyPr>
          <a:lstStyle/>
          <a:p>
            <a:pPr algn="ctr"/>
            <a:r>
              <a:rPr lang="en-US" sz="7200" b="1" dirty="0"/>
              <a:t>Self-assessment</a:t>
            </a:r>
            <a:endParaRPr lang="ru-KZ" sz="7200" dirty="0"/>
          </a:p>
        </p:txBody>
      </p:sp>
      <p:pic>
        <p:nvPicPr>
          <p:cNvPr id="5" name="Объект 4">
            <a:extLst>
              <a:ext uri="{FF2B5EF4-FFF2-40B4-BE49-F238E27FC236}">
                <a16:creationId xmlns:a16="http://schemas.microsoft.com/office/drawing/2014/main" id="{0D555C04-0502-4B0E-8A1A-1EAFBC2DE9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880" y="1061819"/>
            <a:ext cx="7335648" cy="5559698"/>
          </a:xfrm>
        </p:spPr>
      </p:pic>
      <p:pic>
        <p:nvPicPr>
          <p:cNvPr id="7" name="Рисунок 6">
            <a:extLst>
              <a:ext uri="{FF2B5EF4-FFF2-40B4-BE49-F238E27FC236}">
                <a16:creationId xmlns:a16="http://schemas.microsoft.com/office/drawing/2014/main" id="{CCB67EEC-77F8-4600-933A-392C6A36B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774" y="1061819"/>
            <a:ext cx="4493346" cy="5649310"/>
          </a:xfrm>
          <a:prstGeom prst="rect">
            <a:avLst/>
          </a:prstGeom>
        </p:spPr>
      </p:pic>
    </p:spTree>
    <p:extLst>
      <p:ext uri="{BB962C8B-B14F-4D97-AF65-F5344CB8AC3E}">
        <p14:creationId xmlns:p14="http://schemas.microsoft.com/office/powerpoint/2010/main" val="330485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3FF533-CCAD-48AA-ADFC-5A21AD257F2C}"/>
              </a:ext>
            </a:extLst>
          </p:cNvPr>
          <p:cNvSpPr>
            <a:spLocks noGrp="1"/>
          </p:cNvSpPr>
          <p:nvPr>
            <p:ph type="title"/>
          </p:nvPr>
        </p:nvSpPr>
        <p:spPr/>
        <p:txBody>
          <a:bodyPr/>
          <a:lstStyle/>
          <a:p>
            <a:endParaRPr lang="ru-KZ"/>
          </a:p>
        </p:txBody>
      </p:sp>
      <p:pic>
        <p:nvPicPr>
          <p:cNvPr id="5" name="Объект 4">
            <a:extLst>
              <a:ext uri="{FF2B5EF4-FFF2-40B4-BE49-F238E27FC236}">
                <a16:creationId xmlns:a16="http://schemas.microsoft.com/office/drawing/2014/main" id="{2E6AE68D-8799-451B-A0F4-04D30CBF51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236785" y="1400833"/>
            <a:ext cx="6578409" cy="3947044"/>
          </a:xfrm>
        </p:spPr>
      </p:pic>
      <p:pic>
        <p:nvPicPr>
          <p:cNvPr id="7" name="Рисунок 6">
            <a:extLst>
              <a:ext uri="{FF2B5EF4-FFF2-40B4-BE49-F238E27FC236}">
                <a16:creationId xmlns:a16="http://schemas.microsoft.com/office/drawing/2014/main" id="{E1C2BA25-1F00-45F6-9CF7-0554EE450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28738" y="1310625"/>
            <a:ext cx="6578410" cy="4127460"/>
          </a:xfrm>
          <a:prstGeom prst="rect">
            <a:avLst/>
          </a:prstGeom>
        </p:spPr>
      </p:pic>
      <p:pic>
        <p:nvPicPr>
          <p:cNvPr id="9" name="Рисунок 8">
            <a:extLst>
              <a:ext uri="{FF2B5EF4-FFF2-40B4-BE49-F238E27FC236}">
                <a16:creationId xmlns:a16="http://schemas.microsoft.com/office/drawing/2014/main" id="{205AC15E-E491-4010-B7E9-051B0EDE4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79078" y="1528056"/>
            <a:ext cx="6154332" cy="3692599"/>
          </a:xfrm>
          <a:prstGeom prst="rect">
            <a:avLst/>
          </a:prstGeom>
        </p:spPr>
      </p:pic>
    </p:spTree>
    <p:extLst>
      <p:ext uri="{BB962C8B-B14F-4D97-AF65-F5344CB8AC3E}">
        <p14:creationId xmlns:p14="http://schemas.microsoft.com/office/powerpoint/2010/main" val="169413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E439E3-58A8-4893-9A39-31102A7F984A}"/>
              </a:ext>
            </a:extLst>
          </p:cNvPr>
          <p:cNvSpPr>
            <a:spLocks noGrp="1"/>
          </p:cNvSpPr>
          <p:nvPr>
            <p:ph type="title"/>
          </p:nvPr>
        </p:nvSpPr>
        <p:spPr/>
        <p:txBody>
          <a:bodyPr/>
          <a:lstStyle/>
          <a:p>
            <a:endParaRPr lang="ru-KZ"/>
          </a:p>
        </p:txBody>
      </p:sp>
      <p:pic>
        <p:nvPicPr>
          <p:cNvPr id="5" name="Объект 4">
            <a:extLst>
              <a:ext uri="{FF2B5EF4-FFF2-40B4-BE49-F238E27FC236}">
                <a16:creationId xmlns:a16="http://schemas.microsoft.com/office/drawing/2014/main" id="{C375A857-A259-496F-A059-6C1F825246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11" y="100970"/>
            <a:ext cx="5051437" cy="3798367"/>
          </a:xfrm>
        </p:spPr>
      </p:pic>
      <p:pic>
        <p:nvPicPr>
          <p:cNvPr id="7" name="Рисунок 6">
            <a:extLst>
              <a:ext uri="{FF2B5EF4-FFF2-40B4-BE49-F238E27FC236}">
                <a16:creationId xmlns:a16="http://schemas.microsoft.com/office/drawing/2014/main" id="{4FB6A743-F01F-4847-A239-DD73A716F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93" y="3059633"/>
            <a:ext cx="5051437" cy="3798367"/>
          </a:xfrm>
          <a:prstGeom prst="rect">
            <a:avLst/>
          </a:prstGeom>
        </p:spPr>
      </p:pic>
      <p:pic>
        <p:nvPicPr>
          <p:cNvPr id="9" name="Рисунок 8">
            <a:extLst>
              <a:ext uri="{FF2B5EF4-FFF2-40B4-BE49-F238E27FC236}">
                <a16:creationId xmlns:a16="http://schemas.microsoft.com/office/drawing/2014/main" id="{A447326C-2B2F-4FD3-8D37-9112C9D35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710" y="100970"/>
            <a:ext cx="4748102" cy="4748102"/>
          </a:xfrm>
          <a:prstGeom prst="rect">
            <a:avLst/>
          </a:prstGeom>
        </p:spPr>
      </p:pic>
    </p:spTree>
    <p:extLst>
      <p:ext uri="{BB962C8B-B14F-4D97-AF65-F5344CB8AC3E}">
        <p14:creationId xmlns:p14="http://schemas.microsoft.com/office/powerpoint/2010/main" val="329156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A668AB-293F-486E-B379-B90B5A57BFDB}"/>
              </a:ext>
            </a:extLst>
          </p:cNvPr>
          <p:cNvSpPr>
            <a:spLocks noGrp="1"/>
          </p:cNvSpPr>
          <p:nvPr>
            <p:ph type="title"/>
          </p:nvPr>
        </p:nvSpPr>
        <p:spPr/>
        <p:txBody>
          <a:bodyPr/>
          <a:lstStyle/>
          <a:p>
            <a:endParaRPr lang="ru-KZ"/>
          </a:p>
        </p:txBody>
      </p:sp>
      <p:pic>
        <p:nvPicPr>
          <p:cNvPr id="9" name="Объект 8">
            <a:extLst>
              <a:ext uri="{FF2B5EF4-FFF2-40B4-BE49-F238E27FC236}">
                <a16:creationId xmlns:a16="http://schemas.microsoft.com/office/drawing/2014/main" id="{DD3C8D88-11D5-4D1C-A735-D98879F1C2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5174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5D368-1A01-440F-98BB-5A6B59D24901}"/>
              </a:ext>
            </a:extLst>
          </p:cNvPr>
          <p:cNvSpPr>
            <a:spLocks noGrp="1"/>
          </p:cNvSpPr>
          <p:nvPr>
            <p:ph type="title"/>
          </p:nvPr>
        </p:nvSpPr>
        <p:spPr>
          <a:xfrm>
            <a:off x="1282090" y="1181226"/>
            <a:ext cx="9905998" cy="1478570"/>
          </a:xfrm>
        </p:spPr>
        <p:txBody>
          <a:bodyPr/>
          <a:lstStyle/>
          <a:p>
            <a:endParaRPr lang="ru-KZ"/>
          </a:p>
        </p:txBody>
      </p:sp>
      <p:graphicFrame>
        <p:nvGraphicFramePr>
          <p:cNvPr id="4" name="Объект 3">
            <a:extLst>
              <a:ext uri="{FF2B5EF4-FFF2-40B4-BE49-F238E27FC236}">
                <a16:creationId xmlns:a16="http://schemas.microsoft.com/office/drawing/2014/main" id="{D2E00478-DDA0-40C0-8358-3B4BE4ED1104}"/>
              </a:ext>
            </a:extLst>
          </p:cNvPr>
          <p:cNvGraphicFramePr>
            <a:graphicFrameLocks noGrp="1"/>
          </p:cNvGraphicFramePr>
          <p:nvPr>
            <p:ph idx="1"/>
            <p:extLst>
              <p:ext uri="{D42A27DB-BD31-4B8C-83A1-F6EECF244321}">
                <p14:modId xmlns:p14="http://schemas.microsoft.com/office/powerpoint/2010/main" val="352542678"/>
              </p:ext>
            </p:extLst>
          </p:nvPr>
        </p:nvGraphicFramePr>
        <p:xfrm>
          <a:off x="0" y="0"/>
          <a:ext cx="12265269"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13950-DD6F-4BB1-80B0-BF99F7E826C6}"/>
              </a:ext>
            </a:extLst>
          </p:cNvPr>
          <p:cNvSpPr>
            <a:spLocks noGrp="1"/>
          </p:cNvSpPr>
          <p:nvPr>
            <p:ph type="title"/>
          </p:nvPr>
        </p:nvSpPr>
        <p:spPr>
          <a:xfrm>
            <a:off x="0" y="73395"/>
            <a:ext cx="12192000" cy="1478570"/>
          </a:xfrm>
        </p:spPr>
        <p:txBody>
          <a:bodyPr>
            <a:normAutofit/>
          </a:bodyPr>
          <a:lstStyle/>
          <a:p>
            <a:pPr algn="ctr"/>
            <a:r>
              <a:rPr lang="en-US" sz="8000" b="1" dirty="0"/>
              <a:t>Assessment process</a:t>
            </a:r>
            <a:endParaRPr lang="ru-KZ" sz="8000" b="1" dirty="0"/>
          </a:p>
        </p:txBody>
      </p:sp>
      <p:graphicFrame>
        <p:nvGraphicFramePr>
          <p:cNvPr id="4" name="Объект 3">
            <a:extLst>
              <a:ext uri="{FF2B5EF4-FFF2-40B4-BE49-F238E27FC236}">
                <a16:creationId xmlns:a16="http://schemas.microsoft.com/office/drawing/2014/main" id="{6A9CFD2F-8DE8-40DF-8BF4-E645FB9152A8}"/>
              </a:ext>
            </a:extLst>
          </p:cNvPr>
          <p:cNvGraphicFramePr>
            <a:graphicFrameLocks noGrp="1"/>
          </p:cNvGraphicFramePr>
          <p:nvPr>
            <p:ph idx="1"/>
            <p:extLst>
              <p:ext uri="{D42A27DB-BD31-4B8C-83A1-F6EECF244321}">
                <p14:modId xmlns:p14="http://schemas.microsoft.com/office/powerpoint/2010/main" val="1067130987"/>
              </p:ext>
            </p:extLst>
          </p:nvPr>
        </p:nvGraphicFramePr>
        <p:xfrm>
          <a:off x="0" y="1160585"/>
          <a:ext cx="12192000" cy="5697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36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C8B54ED-8756-4BEC-88C0-F5B0F1507145}"/>
              </a:ext>
            </a:extLst>
          </p:cNvPr>
          <p:cNvSpPr>
            <a:spLocks noGrp="1" noChangeArrowheads="1"/>
          </p:cNvSpPr>
          <p:nvPr>
            <p:ph type="title"/>
          </p:nvPr>
        </p:nvSpPr>
        <p:spPr>
          <a:xfrm>
            <a:off x="1143001" y="7410"/>
            <a:ext cx="9905998" cy="1522452"/>
          </a:xfrm>
        </p:spPr>
        <p:txBody>
          <a:bodyPr>
            <a:normAutofit/>
          </a:bodyPr>
          <a:lstStyle/>
          <a:p>
            <a:pPr algn="ctr"/>
            <a:r>
              <a:rPr lang="en-US" altLang="ru-KZ" sz="7200" b="1" dirty="0">
                <a:latin typeface="Copperplate Gothic Bold" panose="020E0705020206020404" pitchFamily="34" charset="0"/>
              </a:rPr>
              <a:t>PRE-ASSESSMENT</a:t>
            </a:r>
          </a:p>
        </p:txBody>
      </p:sp>
      <p:sp>
        <p:nvSpPr>
          <p:cNvPr id="23555" name="Rectangle 3">
            <a:extLst>
              <a:ext uri="{FF2B5EF4-FFF2-40B4-BE49-F238E27FC236}">
                <a16:creationId xmlns:a16="http://schemas.microsoft.com/office/drawing/2014/main" id="{B1BA4DC5-1099-401B-940D-F33B8BB9D7EE}"/>
              </a:ext>
            </a:extLst>
          </p:cNvPr>
          <p:cNvSpPr>
            <a:spLocks noGrp="1" noChangeArrowheads="1"/>
          </p:cNvSpPr>
          <p:nvPr>
            <p:ph type="body" idx="1"/>
          </p:nvPr>
        </p:nvSpPr>
        <p:spPr>
          <a:xfrm>
            <a:off x="0" y="1863969"/>
            <a:ext cx="12192000" cy="4994031"/>
          </a:xfrm>
        </p:spPr>
        <p:txBody>
          <a:bodyPr>
            <a:normAutofit/>
          </a:bodyPr>
          <a:lstStyle/>
          <a:p>
            <a:pPr>
              <a:lnSpc>
                <a:spcPct val="90000"/>
              </a:lnSpc>
            </a:pPr>
            <a:r>
              <a:rPr lang="en-US" altLang="ru-KZ" sz="4800" b="1" dirty="0">
                <a:solidFill>
                  <a:srgbClr val="FFFFCC"/>
                </a:solidFill>
              </a:rPr>
              <a:t>.</a:t>
            </a:r>
          </a:p>
        </p:txBody>
      </p:sp>
      <p:graphicFrame>
        <p:nvGraphicFramePr>
          <p:cNvPr id="2" name="Схема 1">
            <a:extLst>
              <a:ext uri="{FF2B5EF4-FFF2-40B4-BE49-F238E27FC236}">
                <a16:creationId xmlns:a16="http://schemas.microsoft.com/office/drawing/2014/main" id="{847618AD-3665-4E41-B6E0-4850A704E304}"/>
              </a:ext>
            </a:extLst>
          </p:cNvPr>
          <p:cNvGraphicFramePr/>
          <p:nvPr>
            <p:extLst>
              <p:ext uri="{D42A27DB-BD31-4B8C-83A1-F6EECF244321}">
                <p14:modId xmlns:p14="http://schemas.microsoft.com/office/powerpoint/2010/main" val="194139482"/>
              </p:ext>
            </p:extLst>
          </p:nvPr>
        </p:nvGraphicFramePr>
        <p:xfrm>
          <a:off x="-140677" y="1028700"/>
          <a:ext cx="12441115" cy="582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sz="4800" b="1" dirty="0"/>
              <a:t>  	“</a:t>
            </a:r>
            <a:r>
              <a:rPr lang="en-US" sz="4800" b="1" dirty="0">
                <a:solidFill>
                  <a:srgbClr val="C00000"/>
                </a:solidFill>
              </a:rPr>
              <a:t>Formative assessment </a:t>
            </a:r>
            <a:r>
              <a:rPr lang="en-US" sz="4800" b="1" dirty="0"/>
              <a:t>is a process used by teachers and students during instruction that provides feedback to adjust ongoing teaching and learning to improve student’s achievement of intended instructional outcomes.”  </a:t>
            </a:r>
          </a:p>
          <a:p>
            <a:pPr marL="0" indent="0" algn="r">
              <a:buNone/>
            </a:pPr>
            <a:r>
              <a:rPr lang="en-US" sz="4800" b="1" dirty="0"/>
              <a:t>(Council of Chief State School Officers, Oct 2006)</a:t>
            </a:r>
          </a:p>
        </p:txBody>
      </p:sp>
      <p:sp>
        <p:nvSpPr>
          <p:cNvPr id="4" name="Slide Number Placeholder 3"/>
          <p:cNvSpPr>
            <a:spLocks noGrp="1"/>
          </p:cNvSpPr>
          <p:nvPr>
            <p:ph type="sldNum" sz="quarter" idx="12"/>
          </p:nvPr>
        </p:nvSpPr>
        <p:spPr/>
        <p:txBody>
          <a:bodyPr/>
          <a:lstStyle/>
          <a:p>
            <a:fld id="{5A8A819B-3FF0-4C26-98EC-A243FE4ED188}" type="slidenum">
              <a:rPr lang="en-US" smtClean="0"/>
              <a:t>6</a:t>
            </a:fld>
            <a:endParaRPr lang="en-US"/>
          </a:p>
        </p:txBody>
      </p:sp>
    </p:spTree>
    <p:extLst>
      <p:ext uri="{BB962C8B-B14F-4D97-AF65-F5344CB8AC3E}">
        <p14:creationId xmlns:p14="http://schemas.microsoft.com/office/powerpoint/2010/main" val="313013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68D83F-C593-4B6E-82F1-47FB0FD46595}"/>
              </a:ext>
            </a:extLst>
          </p:cNvPr>
          <p:cNvSpPr>
            <a:spLocks noGrp="1"/>
          </p:cNvSpPr>
          <p:nvPr>
            <p:ph type="title"/>
          </p:nvPr>
        </p:nvSpPr>
        <p:spPr>
          <a:xfrm>
            <a:off x="-1" y="0"/>
            <a:ext cx="12192001" cy="1478570"/>
          </a:xfrm>
        </p:spPr>
        <p:txBody>
          <a:bodyPr>
            <a:normAutofit/>
          </a:bodyPr>
          <a:lstStyle/>
          <a:p>
            <a:pPr algn="ctr"/>
            <a:r>
              <a:rPr lang="en-US" sz="8000" b="1" dirty="0"/>
              <a:t>Formative assessment </a:t>
            </a:r>
            <a:endParaRPr lang="ru-KZ" sz="8000" b="1" dirty="0"/>
          </a:p>
        </p:txBody>
      </p:sp>
      <p:graphicFrame>
        <p:nvGraphicFramePr>
          <p:cNvPr id="4" name="Объект 3">
            <a:extLst>
              <a:ext uri="{FF2B5EF4-FFF2-40B4-BE49-F238E27FC236}">
                <a16:creationId xmlns:a16="http://schemas.microsoft.com/office/drawing/2014/main" id="{BE06EAE3-6514-437A-9840-497F83505BC1}"/>
              </a:ext>
            </a:extLst>
          </p:cNvPr>
          <p:cNvGraphicFramePr>
            <a:graphicFrameLocks noGrp="1"/>
          </p:cNvGraphicFramePr>
          <p:nvPr>
            <p:ph idx="1"/>
            <p:extLst>
              <p:ext uri="{D42A27DB-BD31-4B8C-83A1-F6EECF244321}">
                <p14:modId xmlns:p14="http://schemas.microsoft.com/office/powerpoint/2010/main" val="715783721"/>
              </p:ext>
            </p:extLst>
          </p:nvPr>
        </p:nvGraphicFramePr>
        <p:xfrm>
          <a:off x="0" y="1073150"/>
          <a:ext cx="12192000" cy="57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86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9BEFB-99FB-4E63-BC8B-9763CFAA8565}"/>
              </a:ext>
            </a:extLst>
          </p:cNvPr>
          <p:cNvSpPr>
            <a:spLocks noGrp="1"/>
          </p:cNvSpPr>
          <p:nvPr>
            <p:ph type="title"/>
          </p:nvPr>
        </p:nvSpPr>
        <p:spPr>
          <a:xfrm>
            <a:off x="0" y="0"/>
            <a:ext cx="12192000" cy="1478570"/>
          </a:xfrm>
        </p:spPr>
        <p:txBody>
          <a:bodyPr>
            <a:normAutofit/>
          </a:bodyPr>
          <a:lstStyle/>
          <a:p>
            <a:pPr algn="ctr"/>
            <a:r>
              <a:rPr lang="en-US" sz="8000" b="1" dirty="0"/>
              <a:t>Summative assessment  </a:t>
            </a:r>
            <a:endParaRPr lang="ru-KZ" sz="8000" b="1" dirty="0"/>
          </a:p>
        </p:txBody>
      </p:sp>
      <p:graphicFrame>
        <p:nvGraphicFramePr>
          <p:cNvPr id="6" name="Схема 5">
            <a:extLst>
              <a:ext uri="{FF2B5EF4-FFF2-40B4-BE49-F238E27FC236}">
                <a16:creationId xmlns:a16="http://schemas.microsoft.com/office/drawing/2014/main" id="{803182A1-DD50-4EA4-9579-B2AF3A30C09A}"/>
              </a:ext>
            </a:extLst>
          </p:cNvPr>
          <p:cNvGraphicFramePr/>
          <p:nvPr>
            <p:extLst>
              <p:ext uri="{D42A27DB-BD31-4B8C-83A1-F6EECF244321}">
                <p14:modId xmlns:p14="http://schemas.microsoft.com/office/powerpoint/2010/main" val="4107561573"/>
              </p:ext>
            </p:extLst>
          </p:nvPr>
        </p:nvGraphicFramePr>
        <p:xfrm>
          <a:off x="0" y="1066800"/>
          <a:ext cx="1219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65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002B4-8C66-4CD3-B86F-48A162FA4A25}"/>
              </a:ext>
            </a:extLst>
          </p:cNvPr>
          <p:cNvSpPr>
            <a:spLocks noGrp="1"/>
          </p:cNvSpPr>
          <p:nvPr>
            <p:ph type="title"/>
          </p:nvPr>
        </p:nvSpPr>
        <p:spPr>
          <a:xfrm>
            <a:off x="0" y="0"/>
            <a:ext cx="12291645" cy="1245452"/>
          </a:xfrm>
        </p:spPr>
        <p:txBody>
          <a:bodyPr>
            <a:normAutofit fontScale="90000"/>
          </a:bodyPr>
          <a:lstStyle/>
          <a:p>
            <a:pPr algn="ctr"/>
            <a:r>
              <a:rPr lang="en-US" sz="4800" b="1" dirty="0"/>
              <a:t>Steps in the Formative Assessment Process</a:t>
            </a:r>
            <a:br>
              <a:rPr lang="en-US" altLang="en-US" kern="0" dirty="0">
                <a:solidFill>
                  <a:srgbClr val="0070C0"/>
                </a:solidFill>
              </a:rPr>
            </a:br>
            <a:endParaRPr lang="ru-KZ" dirty="0"/>
          </a:p>
        </p:txBody>
      </p:sp>
      <p:graphicFrame>
        <p:nvGraphicFramePr>
          <p:cNvPr id="9" name="Схема 8">
            <a:extLst>
              <a:ext uri="{FF2B5EF4-FFF2-40B4-BE49-F238E27FC236}">
                <a16:creationId xmlns:a16="http://schemas.microsoft.com/office/drawing/2014/main" id="{DCAED251-C925-42E8-A158-283227965BBF}"/>
              </a:ext>
            </a:extLst>
          </p:cNvPr>
          <p:cNvGraphicFramePr/>
          <p:nvPr>
            <p:extLst>
              <p:ext uri="{D42A27DB-BD31-4B8C-83A1-F6EECF244321}">
                <p14:modId xmlns:p14="http://schemas.microsoft.com/office/powerpoint/2010/main" val="805836871"/>
              </p:ext>
            </p:extLst>
          </p:nvPr>
        </p:nvGraphicFramePr>
        <p:xfrm>
          <a:off x="1" y="622726"/>
          <a:ext cx="12291644"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697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TotalTime>
  <Words>574</Words>
  <Application>Microsoft Office PowerPoint</Application>
  <PresentationFormat>Широкоэкранный</PresentationFormat>
  <Paragraphs>95</Paragraphs>
  <Slides>28</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MS PGothic</vt:lpstr>
      <vt:lpstr>Arial</vt:lpstr>
      <vt:lpstr>Calibri</vt:lpstr>
      <vt:lpstr>Copperplate Gothic Bold</vt:lpstr>
      <vt:lpstr>Times New Roman</vt:lpstr>
      <vt:lpstr>Trebuchet MS</vt:lpstr>
      <vt:lpstr>Tw Cen MT</vt:lpstr>
      <vt:lpstr>Контур</vt:lpstr>
      <vt:lpstr>Презентация PowerPoint</vt:lpstr>
      <vt:lpstr>Motivating students through formative assessment</vt:lpstr>
      <vt:lpstr>Презентация PowerPoint</vt:lpstr>
      <vt:lpstr>Assessment process</vt:lpstr>
      <vt:lpstr>PRE-ASSESSMENT</vt:lpstr>
      <vt:lpstr>  </vt:lpstr>
      <vt:lpstr>Formative assessment </vt:lpstr>
      <vt:lpstr>Summative assessment  </vt:lpstr>
      <vt:lpstr>Steps in the Formative Assessment Process </vt:lpstr>
      <vt:lpstr>Motivating students through formative assessment</vt:lpstr>
      <vt:lpstr>Презентация PowerPoint</vt:lpstr>
      <vt:lpstr>Презентация PowerPoint</vt:lpstr>
      <vt:lpstr>motivation</vt:lpstr>
      <vt:lpstr>Презентация PowerPoint</vt:lpstr>
      <vt:lpstr>Unpacking formative assessment </vt:lpstr>
      <vt:lpstr>Formative Assessment Strategies</vt:lpstr>
      <vt:lpstr>Make a Connection </vt:lpstr>
      <vt:lpstr>Turn and Talk</vt:lpstr>
      <vt:lpstr>Stop n Jot</vt:lpstr>
      <vt:lpstr>Four Corners </vt:lpstr>
      <vt:lpstr>Pinch cards</vt:lpstr>
      <vt:lpstr>Self-assessment</vt:lpstr>
      <vt:lpstr>Self-assessment</vt:lpstr>
      <vt:lpstr>Self-assessment</vt:lpstr>
      <vt:lpstr>Self-assessment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abdullayeva zhuldyz</dc:creator>
  <cp:lastModifiedBy>abdullayeva zhuldyz</cp:lastModifiedBy>
  <cp:revision>21</cp:revision>
  <dcterms:created xsi:type="dcterms:W3CDTF">2018-08-23T01:59:52Z</dcterms:created>
  <dcterms:modified xsi:type="dcterms:W3CDTF">2018-08-23T21:08:48Z</dcterms:modified>
</cp:coreProperties>
</file>