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0" r:id="rId7"/>
    <p:sldId id="261" r:id="rId8"/>
    <p:sldId id="264" r:id="rId9"/>
    <p:sldId id="270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977"/>
    <a:srgbClr val="A2BA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73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83A997-CA6C-49B7-B3DC-3061C408D34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4F3CD-BFEC-4F9D-B631-1E21C28F1166}">
      <dgm:prSet phldrT="[Текст]"/>
      <dgm:spPr/>
      <dgm:t>
        <a:bodyPr/>
        <a:lstStyle/>
        <a:p>
          <a:r>
            <a:rPr lang="ru-RU" dirty="0" smtClean="0"/>
            <a:t>Системное ПО</a:t>
          </a:r>
          <a:endParaRPr lang="ru-RU" dirty="0"/>
        </a:p>
      </dgm:t>
    </dgm:pt>
    <dgm:pt modelId="{6246B52F-DB84-4EE1-801D-40F29BD4CFD1}" type="parTrans" cxnId="{BDB5AC40-DB44-48B1-A5DB-A7F2E5199999}">
      <dgm:prSet/>
      <dgm:spPr/>
      <dgm:t>
        <a:bodyPr/>
        <a:lstStyle/>
        <a:p>
          <a:endParaRPr lang="ru-RU"/>
        </a:p>
      </dgm:t>
    </dgm:pt>
    <dgm:pt modelId="{33270ECC-D172-45EE-8155-0B01F8A4CE6D}" type="sibTrans" cxnId="{BDB5AC40-DB44-48B1-A5DB-A7F2E5199999}">
      <dgm:prSet/>
      <dgm:spPr/>
      <dgm:t>
        <a:bodyPr/>
        <a:lstStyle/>
        <a:p>
          <a:endParaRPr lang="ru-RU"/>
        </a:p>
      </dgm:t>
    </dgm:pt>
    <dgm:pt modelId="{000A41F0-BEAB-41FF-B50A-02B9E72B0507}">
      <dgm:prSet phldrT="[Текст]"/>
      <dgm:spPr/>
      <dgm:t>
        <a:bodyPr/>
        <a:lstStyle/>
        <a:p>
          <a:r>
            <a:rPr lang="ru-RU" dirty="0" smtClean="0"/>
            <a:t>Прикладное ПО</a:t>
          </a:r>
          <a:endParaRPr lang="ru-RU" dirty="0"/>
        </a:p>
      </dgm:t>
    </dgm:pt>
    <dgm:pt modelId="{26ACB79A-54DC-45D0-A5BE-31A0BD64728F}" type="parTrans" cxnId="{E92B318C-5E97-48E1-A6A1-E05A9EF73624}">
      <dgm:prSet/>
      <dgm:spPr/>
      <dgm:t>
        <a:bodyPr/>
        <a:lstStyle/>
        <a:p>
          <a:endParaRPr lang="ru-RU"/>
        </a:p>
      </dgm:t>
    </dgm:pt>
    <dgm:pt modelId="{E98B06B2-6086-49ED-B3FB-4F47B5763E8B}" type="sibTrans" cxnId="{E92B318C-5E97-48E1-A6A1-E05A9EF73624}">
      <dgm:prSet/>
      <dgm:spPr/>
      <dgm:t>
        <a:bodyPr/>
        <a:lstStyle/>
        <a:p>
          <a:endParaRPr lang="ru-RU"/>
        </a:p>
      </dgm:t>
    </dgm:pt>
    <dgm:pt modelId="{0785BD40-DBB3-4029-9349-15FE67F724EC}">
      <dgm:prSet phldrT="[Текст]"/>
      <dgm:spPr/>
      <dgm:t>
        <a:bodyPr/>
        <a:lstStyle/>
        <a:p>
          <a:r>
            <a:rPr lang="ru-RU" dirty="0" smtClean="0"/>
            <a:t>Системы программирования</a:t>
          </a:r>
          <a:endParaRPr lang="ru-RU" dirty="0"/>
        </a:p>
      </dgm:t>
    </dgm:pt>
    <dgm:pt modelId="{8B719EB4-50B4-4226-A766-E21358F6FD84}" type="parTrans" cxnId="{E6BB59F2-EEE7-4B78-BF86-125AA811022B}">
      <dgm:prSet/>
      <dgm:spPr/>
      <dgm:t>
        <a:bodyPr/>
        <a:lstStyle/>
        <a:p>
          <a:endParaRPr lang="ru-RU"/>
        </a:p>
      </dgm:t>
    </dgm:pt>
    <dgm:pt modelId="{BCC198B7-A139-43B1-99B7-6F48EBE06438}" type="sibTrans" cxnId="{E6BB59F2-EEE7-4B78-BF86-125AA811022B}">
      <dgm:prSet/>
      <dgm:spPr/>
      <dgm:t>
        <a:bodyPr/>
        <a:lstStyle/>
        <a:p>
          <a:endParaRPr lang="ru-RU"/>
        </a:p>
      </dgm:t>
    </dgm:pt>
    <dgm:pt modelId="{A5CC5BC2-6285-4150-9DC5-2DE494B40EF3}" type="pres">
      <dgm:prSet presAssocID="{A083A997-CA6C-49B7-B3DC-3061C408D3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55017B-EBAF-47A4-B9D4-77863D0B7358}" type="pres">
      <dgm:prSet presAssocID="{EAA4F3CD-BFEC-4F9D-B631-1E21C28F1166}" presName="parentLin" presStyleCnt="0"/>
      <dgm:spPr/>
    </dgm:pt>
    <dgm:pt modelId="{3B59D912-1661-4475-8E98-4B18361A59CC}" type="pres">
      <dgm:prSet presAssocID="{EAA4F3CD-BFEC-4F9D-B631-1E21C28F116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E267287-7E88-4062-A535-8805962D7699}" type="pres">
      <dgm:prSet presAssocID="{EAA4F3CD-BFEC-4F9D-B631-1E21C28F116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B3580-B38D-4AE8-B939-DC5BFAC6F212}" type="pres">
      <dgm:prSet presAssocID="{EAA4F3CD-BFEC-4F9D-B631-1E21C28F1166}" presName="negativeSpace" presStyleCnt="0"/>
      <dgm:spPr/>
    </dgm:pt>
    <dgm:pt modelId="{CB8E4845-EB50-4C16-B2E5-0A8216659813}" type="pres">
      <dgm:prSet presAssocID="{EAA4F3CD-BFEC-4F9D-B631-1E21C28F1166}" presName="childText" presStyleLbl="conFgAcc1" presStyleIdx="0" presStyleCnt="3">
        <dgm:presLayoutVars>
          <dgm:bulletEnabled val="1"/>
        </dgm:presLayoutVars>
      </dgm:prSet>
      <dgm:spPr/>
    </dgm:pt>
    <dgm:pt modelId="{76952D6C-6F31-482D-8130-1BCA2B0E8DFD}" type="pres">
      <dgm:prSet presAssocID="{33270ECC-D172-45EE-8155-0B01F8A4CE6D}" presName="spaceBetweenRectangles" presStyleCnt="0"/>
      <dgm:spPr/>
    </dgm:pt>
    <dgm:pt modelId="{2401A0AF-862A-4027-9F3B-D556A3D4C060}" type="pres">
      <dgm:prSet presAssocID="{000A41F0-BEAB-41FF-B50A-02B9E72B0507}" presName="parentLin" presStyleCnt="0"/>
      <dgm:spPr/>
    </dgm:pt>
    <dgm:pt modelId="{B88E56E7-E522-4CCE-A4DB-FC9774A64E10}" type="pres">
      <dgm:prSet presAssocID="{000A41F0-BEAB-41FF-B50A-02B9E72B050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8AAA4E5-B9C7-4D97-BF43-52776A88EFB3}" type="pres">
      <dgm:prSet presAssocID="{000A41F0-BEAB-41FF-B50A-02B9E72B050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888FC-38D7-47FE-8228-5D792D870D14}" type="pres">
      <dgm:prSet presAssocID="{000A41F0-BEAB-41FF-B50A-02B9E72B0507}" presName="negativeSpace" presStyleCnt="0"/>
      <dgm:spPr/>
    </dgm:pt>
    <dgm:pt modelId="{A66328F3-5C06-40B2-BFCB-347D630D6CE5}" type="pres">
      <dgm:prSet presAssocID="{000A41F0-BEAB-41FF-B50A-02B9E72B0507}" presName="childText" presStyleLbl="conFgAcc1" presStyleIdx="1" presStyleCnt="3">
        <dgm:presLayoutVars>
          <dgm:bulletEnabled val="1"/>
        </dgm:presLayoutVars>
      </dgm:prSet>
      <dgm:spPr/>
    </dgm:pt>
    <dgm:pt modelId="{4BA2335D-7DC9-4686-AF5A-9A2A18851230}" type="pres">
      <dgm:prSet presAssocID="{E98B06B2-6086-49ED-B3FB-4F47B5763E8B}" presName="spaceBetweenRectangles" presStyleCnt="0"/>
      <dgm:spPr/>
    </dgm:pt>
    <dgm:pt modelId="{11602DFB-2D4F-42E0-AEE0-930C2F6E8C74}" type="pres">
      <dgm:prSet presAssocID="{0785BD40-DBB3-4029-9349-15FE67F724EC}" presName="parentLin" presStyleCnt="0"/>
      <dgm:spPr/>
    </dgm:pt>
    <dgm:pt modelId="{1643E98E-A834-4E7A-86A0-72304C6E6938}" type="pres">
      <dgm:prSet presAssocID="{0785BD40-DBB3-4029-9349-15FE67F724E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822021D-6545-4729-92A2-24870ABBBEA6}" type="pres">
      <dgm:prSet presAssocID="{0785BD40-DBB3-4029-9349-15FE67F724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24DD6-1980-4D93-8350-A9574851612D}" type="pres">
      <dgm:prSet presAssocID="{0785BD40-DBB3-4029-9349-15FE67F724EC}" presName="negativeSpace" presStyleCnt="0"/>
      <dgm:spPr/>
    </dgm:pt>
    <dgm:pt modelId="{40BAF14A-0E6D-45D6-9B5C-DA9851E28BF5}" type="pres">
      <dgm:prSet presAssocID="{0785BD40-DBB3-4029-9349-15FE67F724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E30B09F-4812-4C52-A768-A988B92E0784}" type="presOf" srcId="{EAA4F3CD-BFEC-4F9D-B631-1E21C28F1166}" destId="{BE267287-7E88-4062-A535-8805962D7699}" srcOrd="1" destOrd="0" presId="urn:microsoft.com/office/officeart/2005/8/layout/list1"/>
    <dgm:cxn modelId="{E92B318C-5E97-48E1-A6A1-E05A9EF73624}" srcId="{A083A997-CA6C-49B7-B3DC-3061C408D34C}" destId="{000A41F0-BEAB-41FF-B50A-02B9E72B0507}" srcOrd="1" destOrd="0" parTransId="{26ACB79A-54DC-45D0-A5BE-31A0BD64728F}" sibTransId="{E98B06B2-6086-49ED-B3FB-4F47B5763E8B}"/>
    <dgm:cxn modelId="{0F48CF0A-5ED5-4606-A0E5-FA0F0E12CE9F}" type="presOf" srcId="{0785BD40-DBB3-4029-9349-15FE67F724EC}" destId="{1643E98E-A834-4E7A-86A0-72304C6E6938}" srcOrd="0" destOrd="0" presId="urn:microsoft.com/office/officeart/2005/8/layout/list1"/>
    <dgm:cxn modelId="{2277B236-24C3-49D7-9FF2-A2434A1A9632}" type="presOf" srcId="{0785BD40-DBB3-4029-9349-15FE67F724EC}" destId="{9822021D-6545-4729-92A2-24870ABBBEA6}" srcOrd="1" destOrd="0" presId="urn:microsoft.com/office/officeart/2005/8/layout/list1"/>
    <dgm:cxn modelId="{E6BB59F2-EEE7-4B78-BF86-125AA811022B}" srcId="{A083A997-CA6C-49B7-B3DC-3061C408D34C}" destId="{0785BD40-DBB3-4029-9349-15FE67F724EC}" srcOrd="2" destOrd="0" parTransId="{8B719EB4-50B4-4226-A766-E21358F6FD84}" sibTransId="{BCC198B7-A139-43B1-99B7-6F48EBE06438}"/>
    <dgm:cxn modelId="{1BDE5DC9-A170-4D47-81BD-E2B16B8E77BC}" type="presOf" srcId="{A083A997-CA6C-49B7-B3DC-3061C408D34C}" destId="{A5CC5BC2-6285-4150-9DC5-2DE494B40EF3}" srcOrd="0" destOrd="0" presId="urn:microsoft.com/office/officeart/2005/8/layout/list1"/>
    <dgm:cxn modelId="{9FC4A347-35F7-4973-94A5-8D6663299446}" type="presOf" srcId="{000A41F0-BEAB-41FF-B50A-02B9E72B0507}" destId="{88AAA4E5-B9C7-4D97-BF43-52776A88EFB3}" srcOrd="1" destOrd="0" presId="urn:microsoft.com/office/officeart/2005/8/layout/list1"/>
    <dgm:cxn modelId="{218868C2-0445-4603-B9DA-7978E240A018}" type="presOf" srcId="{EAA4F3CD-BFEC-4F9D-B631-1E21C28F1166}" destId="{3B59D912-1661-4475-8E98-4B18361A59CC}" srcOrd="0" destOrd="0" presId="urn:microsoft.com/office/officeart/2005/8/layout/list1"/>
    <dgm:cxn modelId="{BDB5AC40-DB44-48B1-A5DB-A7F2E5199999}" srcId="{A083A997-CA6C-49B7-B3DC-3061C408D34C}" destId="{EAA4F3CD-BFEC-4F9D-B631-1E21C28F1166}" srcOrd="0" destOrd="0" parTransId="{6246B52F-DB84-4EE1-801D-40F29BD4CFD1}" sibTransId="{33270ECC-D172-45EE-8155-0B01F8A4CE6D}"/>
    <dgm:cxn modelId="{7E9E2A57-D419-44F4-B2A3-787D893AC5BE}" type="presOf" srcId="{000A41F0-BEAB-41FF-B50A-02B9E72B0507}" destId="{B88E56E7-E522-4CCE-A4DB-FC9774A64E10}" srcOrd="0" destOrd="0" presId="urn:microsoft.com/office/officeart/2005/8/layout/list1"/>
    <dgm:cxn modelId="{91384F41-6EAF-4BC1-ACE1-20F49ABB9485}" type="presParOf" srcId="{A5CC5BC2-6285-4150-9DC5-2DE494B40EF3}" destId="{5B55017B-EBAF-47A4-B9D4-77863D0B7358}" srcOrd="0" destOrd="0" presId="urn:microsoft.com/office/officeart/2005/8/layout/list1"/>
    <dgm:cxn modelId="{6F7C6128-8D3C-49B3-AF8A-87C837AADE46}" type="presParOf" srcId="{5B55017B-EBAF-47A4-B9D4-77863D0B7358}" destId="{3B59D912-1661-4475-8E98-4B18361A59CC}" srcOrd="0" destOrd="0" presId="urn:microsoft.com/office/officeart/2005/8/layout/list1"/>
    <dgm:cxn modelId="{55253F36-F358-44F3-A0C6-07BDE760D1B1}" type="presParOf" srcId="{5B55017B-EBAF-47A4-B9D4-77863D0B7358}" destId="{BE267287-7E88-4062-A535-8805962D7699}" srcOrd="1" destOrd="0" presId="urn:microsoft.com/office/officeart/2005/8/layout/list1"/>
    <dgm:cxn modelId="{88D15395-4A55-4318-975D-55B2E22E2979}" type="presParOf" srcId="{A5CC5BC2-6285-4150-9DC5-2DE494B40EF3}" destId="{F30B3580-B38D-4AE8-B939-DC5BFAC6F212}" srcOrd="1" destOrd="0" presId="urn:microsoft.com/office/officeart/2005/8/layout/list1"/>
    <dgm:cxn modelId="{E7FDF860-CCA0-4D9B-99F6-80FB58D45A39}" type="presParOf" srcId="{A5CC5BC2-6285-4150-9DC5-2DE494B40EF3}" destId="{CB8E4845-EB50-4C16-B2E5-0A8216659813}" srcOrd="2" destOrd="0" presId="urn:microsoft.com/office/officeart/2005/8/layout/list1"/>
    <dgm:cxn modelId="{C74F4E52-5B2D-4292-9997-E24CEEC7CD46}" type="presParOf" srcId="{A5CC5BC2-6285-4150-9DC5-2DE494B40EF3}" destId="{76952D6C-6F31-482D-8130-1BCA2B0E8DFD}" srcOrd="3" destOrd="0" presId="urn:microsoft.com/office/officeart/2005/8/layout/list1"/>
    <dgm:cxn modelId="{B28AAB68-DC0C-436E-830C-DEFB52A0B63D}" type="presParOf" srcId="{A5CC5BC2-6285-4150-9DC5-2DE494B40EF3}" destId="{2401A0AF-862A-4027-9F3B-D556A3D4C060}" srcOrd="4" destOrd="0" presId="urn:microsoft.com/office/officeart/2005/8/layout/list1"/>
    <dgm:cxn modelId="{385DC25A-4F23-4D57-84E8-BFE85BA6C6FD}" type="presParOf" srcId="{2401A0AF-862A-4027-9F3B-D556A3D4C060}" destId="{B88E56E7-E522-4CCE-A4DB-FC9774A64E10}" srcOrd="0" destOrd="0" presId="urn:microsoft.com/office/officeart/2005/8/layout/list1"/>
    <dgm:cxn modelId="{EF9A0CB8-679C-4F9F-AC4E-D27CB32B5F01}" type="presParOf" srcId="{2401A0AF-862A-4027-9F3B-D556A3D4C060}" destId="{88AAA4E5-B9C7-4D97-BF43-52776A88EFB3}" srcOrd="1" destOrd="0" presId="urn:microsoft.com/office/officeart/2005/8/layout/list1"/>
    <dgm:cxn modelId="{67475677-7511-4B7D-AD44-59EBE62FCB8A}" type="presParOf" srcId="{A5CC5BC2-6285-4150-9DC5-2DE494B40EF3}" destId="{54B888FC-38D7-47FE-8228-5D792D870D14}" srcOrd="5" destOrd="0" presId="urn:microsoft.com/office/officeart/2005/8/layout/list1"/>
    <dgm:cxn modelId="{BEFB0285-1195-40A2-BCE7-BD5408ED15FC}" type="presParOf" srcId="{A5CC5BC2-6285-4150-9DC5-2DE494B40EF3}" destId="{A66328F3-5C06-40B2-BFCB-347D630D6CE5}" srcOrd="6" destOrd="0" presId="urn:microsoft.com/office/officeart/2005/8/layout/list1"/>
    <dgm:cxn modelId="{0A517D25-7456-4084-B18A-DBD00D9B07F4}" type="presParOf" srcId="{A5CC5BC2-6285-4150-9DC5-2DE494B40EF3}" destId="{4BA2335D-7DC9-4686-AF5A-9A2A18851230}" srcOrd="7" destOrd="0" presId="urn:microsoft.com/office/officeart/2005/8/layout/list1"/>
    <dgm:cxn modelId="{F0BBF39D-C1EC-43D6-90A0-53214E673DB4}" type="presParOf" srcId="{A5CC5BC2-6285-4150-9DC5-2DE494B40EF3}" destId="{11602DFB-2D4F-42E0-AEE0-930C2F6E8C74}" srcOrd="8" destOrd="0" presId="urn:microsoft.com/office/officeart/2005/8/layout/list1"/>
    <dgm:cxn modelId="{5A74261E-0618-4896-9824-442C51A7A77E}" type="presParOf" srcId="{11602DFB-2D4F-42E0-AEE0-930C2F6E8C74}" destId="{1643E98E-A834-4E7A-86A0-72304C6E6938}" srcOrd="0" destOrd="0" presId="urn:microsoft.com/office/officeart/2005/8/layout/list1"/>
    <dgm:cxn modelId="{B34712AE-8AAB-49A9-AF0E-C2A23EEEAF6C}" type="presParOf" srcId="{11602DFB-2D4F-42E0-AEE0-930C2F6E8C74}" destId="{9822021D-6545-4729-92A2-24870ABBBEA6}" srcOrd="1" destOrd="0" presId="urn:microsoft.com/office/officeart/2005/8/layout/list1"/>
    <dgm:cxn modelId="{E6AF35D3-1E8A-418F-B6B8-20D0784AA642}" type="presParOf" srcId="{A5CC5BC2-6285-4150-9DC5-2DE494B40EF3}" destId="{62424DD6-1980-4D93-8350-A9574851612D}" srcOrd="9" destOrd="0" presId="urn:microsoft.com/office/officeart/2005/8/layout/list1"/>
    <dgm:cxn modelId="{4D9FA9FE-E535-4316-914A-C9578C033FEC}" type="presParOf" srcId="{A5CC5BC2-6285-4150-9DC5-2DE494B40EF3}" destId="{40BAF14A-0E6D-45D6-9B5C-DA9851E28BF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757A7-ED6E-4396-973D-8AEDB39390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D74661-4B37-4CBD-95FB-395118C3D279}">
      <dgm:prSet phldrT="[Текст]"/>
      <dgm:spPr/>
      <dgm:t>
        <a:bodyPr/>
        <a:lstStyle/>
        <a:p>
          <a:r>
            <a:rPr lang="ru-RU" b="1" i="0" u="none" dirty="0" smtClean="0"/>
            <a:t>Операционная система </a:t>
          </a:r>
          <a:endParaRPr lang="ru-RU" dirty="0"/>
        </a:p>
      </dgm:t>
    </dgm:pt>
    <dgm:pt modelId="{D8FA77D3-9C77-40EE-A130-EE6259D1BC21}" type="parTrans" cxnId="{1E377CCD-2BE4-485A-8993-C2B9807B84C7}">
      <dgm:prSet/>
      <dgm:spPr/>
      <dgm:t>
        <a:bodyPr/>
        <a:lstStyle/>
        <a:p>
          <a:endParaRPr lang="ru-RU"/>
        </a:p>
      </dgm:t>
    </dgm:pt>
    <dgm:pt modelId="{B125CE6F-727C-4940-B138-669CB8F82DD0}" type="sibTrans" cxnId="{1E377CCD-2BE4-485A-8993-C2B9807B84C7}">
      <dgm:prSet/>
      <dgm:spPr/>
      <dgm:t>
        <a:bodyPr/>
        <a:lstStyle/>
        <a:p>
          <a:endParaRPr lang="ru-RU"/>
        </a:p>
      </dgm:t>
    </dgm:pt>
    <dgm:pt modelId="{EDD5B1E9-37F7-432D-AAA8-4F213719E4D8}">
      <dgm:prSet phldrT="[Текст]"/>
      <dgm:spPr/>
      <dgm:t>
        <a:bodyPr/>
        <a:lstStyle/>
        <a:p>
          <a:r>
            <a:rPr lang="ru-RU" dirty="0" smtClean="0"/>
            <a:t>это набор программ, управляющих оперативной памятью, процессором, внешними устройствами и файлами, а также ведущих диалог с пользователем</a:t>
          </a:r>
          <a:endParaRPr lang="ru-RU" dirty="0"/>
        </a:p>
      </dgm:t>
    </dgm:pt>
    <dgm:pt modelId="{88A7F2A3-D5FA-4BE8-B766-1B71D80608CF}" type="parTrans" cxnId="{EF0D4E56-3613-411A-8F45-0B728535F782}">
      <dgm:prSet/>
      <dgm:spPr/>
      <dgm:t>
        <a:bodyPr/>
        <a:lstStyle/>
        <a:p>
          <a:endParaRPr lang="ru-RU"/>
        </a:p>
      </dgm:t>
    </dgm:pt>
    <dgm:pt modelId="{34E0B1B0-B399-4FEE-9B83-7BFA7C5595EB}" type="sibTrans" cxnId="{EF0D4E56-3613-411A-8F45-0B728535F782}">
      <dgm:prSet/>
      <dgm:spPr/>
      <dgm:t>
        <a:bodyPr/>
        <a:lstStyle/>
        <a:p>
          <a:endParaRPr lang="ru-RU"/>
        </a:p>
      </dgm:t>
    </dgm:pt>
    <dgm:pt modelId="{46CAA9DE-C104-43DB-B256-DF593ED5EF7E}">
      <dgm:prSet phldrT="[Текст]"/>
      <dgm:spPr/>
      <dgm:t>
        <a:bodyPr/>
        <a:lstStyle/>
        <a:p>
          <a:r>
            <a:rPr lang="ru-RU" b="1" dirty="0" smtClean="0"/>
            <a:t>Сервисные программы</a:t>
          </a:r>
          <a:endParaRPr lang="ru-RU" dirty="0"/>
        </a:p>
      </dgm:t>
    </dgm:pt>
    <dgm:pt modelId="{9F77C1CA-B816-42CC-AA50-6E0BA5A9F603}" type="parTrans" cxnId="{48256A93-BE4B-4B69-A463-CD627EFF84AC}">
      <dgm:prSet/>
      <dgm:spPr/>
      <dgm:t>
        <a:bodyPr/>
        <a:lstStyle/>
        <a:p>
          <a:endParaRPr lang="ru-RU"/>
        </a:p>
      </dgm:t>
    </dgm:pt>
    <dgm:pt modelId="{8B187B3B-BECE-4D1E-964B-411AFB43BCAD}" type="sibTrans" cxnId="{48256A93-BE4B-4B69-A463-CD627EFF84AC}">
      <dgm:prSet/>
      <dgm:spPr/>
      <dgm:t>
        <a:bodyPr/>
        <a:lstStyle/>
        <a:p>
          <a:endParaRPr lang="ru-RU"/>
        </a:p>
      </dgm:t>
    </dgm:pt>
    <dgm:pt modelId="{D3BB2DBF-BB0D-4C23-B835-C249E4CF8AF0}">
      <dgm:prSet phldrT="[Текст]"/>
      <dgm:spPr/>
      <dgm:t>
        <a:bodyPr/>
        <a:lstStyle/>
        <a:p>
          <a:r>
            <a:rPr lang="ru-RU" dirty="0" smtClean="0"/>
            <a:t>это программы обслуживания дисков (копирование, форматирование, «лечение» и пр.), сжатия файлов на дисках (архиваторы), борьбы с компьютерными вирусами  и </a:t>
          </a:r>
          <a:r>
            <a:rPr lang="ru-RU" dirty="0" err="1" smtClean="0"/>
            <a:t>тд</a:t>
          </a:r>
          <a:endParaRPr lang="ru-RU" dirty="0"/>
        </a:p>
      </dgm:t>
    </dgm:pt>
    <dgm:pt modelId="{B02F9C77-2802-4578-8897-96606FF11116}" type="parTrans" cxnId="{433758BA-A849-426B-963E-A29EC8B1A0B9}">
      <dgm:prSet/>
      <dgm:spPr/>
      <dgm:t>
        <a:bodyPr/>
        <a:lstStyle/>
        <a:p>
          <a:endParaRPr lang="ru-RU"/>
        </a:p>
      </dgm:t>
    </dgm:pt>
    <dgm:pt modelId="{2216901F-DD1C-49C5-9F68-5F4161FF33D5}" type="sibTrans" cxnId="{433758BA-A849-426B-963E-A29EC8B1A0B9}">
      <dgm:prSet/>
      <dgm:spPr/>
      <dgm:t>
        <a:bodyPr/>
        <a:lstStyle/>
        <a:p>
          <a:endParaRPr lang="ru-RU"/>
        </a:p>
      </dgm:t>
    </dgm:pt>
    <dgm:pt modelId="{088EAA91-D8CF-4271-949D-3337BD5A1A5E}" type="pres">
      <dgm:prSet presAssocID="{548757A7-ED6E-4396-973D-8AEDB39390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E396C9-BDCD-485E-88E3-D1BC68106796}" type="pres">
      <dgm:prSet presAssocID="{84D74661-4B37-4CBD-95FB-395118C3D279}" presName="linNode" presStyleCnt="0"/>
      <dgm:spPr/>
    </dgm:pt>
    <dgm:pt modelId="{4DB55AA3-9590-48E8-B06C-C1681DBC6F89}" type="pres">
      <dgm:prSet presAssocID="{84D74661-4B37-4CBD-95FB-395118C3D279}" presName="parentText" presStyleLbl="node1" presStyleIdx="0" presStyleCnt="2" custScaleY="768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77450-A5F6-41C0-B39B-953E891A6AC5}" type="pres">
      <dgm:prSet presAssocID="{84D74661-4B37-4CBD-95FB-395118C3D279}" presName="descendantText" presStyleLbl="alignAccFollowNode1" presStyleIdx="0" presStyleCnt="2" custScaleY="81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ABAA2B-78AA-40F2-9400-3F0FF1A3B7E4}" type="pres">
      <dgm:prSet presAssocID="{B125CE6F-727C-4940-B138-669CB8F82DD0}" presName="sp" presStyleCnt="0"/>
      <dgm:spPr/>
    </dgm:pt>
    <dgm:pt modelId="{8D4E4845-6553-4142-A722-E5BE55A3FFBA}" type="pres">
      <dgm:prSet presAssocID="{46CAA9DE-C104-43DB-B256-DF593ED5EF7E}" presName="linNode" presStyleCnt="0"/>
      <dgm:spPr/>
    </dgm:pt>
    <dgm:pt modelId="{4351F890-036A-41A9-9409-C9237C6CE014}" type="pres">
      <dgm:prSet presAssocID="{46CAA9DE-C104-43DB-B256-DF593ED5EF7E}" presName="parentText" presStyleLbl="node1" presStyleIdx="1" presStyleCnt="2" custScaleY="71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F0896-F90A-462E-9EE4-9C1610A6DF67}" type="pres">
      <dgm:prSet presAssocID="{46CAA9DE-C104-43DB-B256-DF593ED5EF7E}" presName="descendantText" presStyleLbl="alignAccFollowNode1" presStyleIdx="1" presStyleCnt="2" custScaleY="78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2FE99C-085A-49A8-80DC-97491A2EC8D2}" type="presOf" srcId="{EDD5B1E9-37F7-432D-AAA8-4F213719E4D8}" destId="{30677450-A5F6-41C0-B39B-953E891A6AC5}" srcOrd="0" destOrd="0" presId="urn:microsoft.com/office/officeart/2005/8/layout/vList5"/>
    <dgm:cxn modelId="{48256A93-BE4B-4B69-A463-CD627EFF84AC}" srcId="{548757A7-ED6E-4396-973D-8AEDB39390F7}" destId="{46CAA9DE-C104-43DB-B256-DF593ED5EF7E}" srcOrd="1" destOrd="0" parTransId="{9F77C1CA-B816-42CC-AA50-6E0BA5A9F603}" sibTransId="{8B187B3B-BECE-4D1E-964B-411AFB43BCAD}"/>
    <dgm:cxn modelId="{8D7ACBF2-147E-4B58-BFFC-28C33C3AD185}" type="presOf" srcId="{84D74661-4B37-4CBD-95FB-395118C3D279}" destId="{4DB55AA3-9590-48E8-B06C-C1681DBC6F89}" srcOrd="0" destOrd="0" presId="urn:microsoft.com/office/officeart/2005/8/layout/vList5"/>
    <dgm:cxn modelId="{83628866-B72A-4A90-82D8-8D08C4A2C5B8}" type="presOf" srcId="{D3BB2DBF-BB0D-4C23-B835-C249E4CF8AF0}" destId="{BD5F0896-F90A-462E-9EE4-9C1610A6DF67}" srcOrd="0" destOrd="0" presId="urn:microsoft.com/office/officeart/2005/8/layout/vList5"/>
    <dgm:cxn modelId="{EF0D4E56-3613-411A-8F45-0B728535F782}" srcId="{84D74661-4B37-4CBD-95FB-395118C3D279}" destId="{EDD5B1E9-37F7-432D-AAA8-4F213719E4D8}" srcOrd="0" destOrd="0" parTransId="{88A7F2A3-D5FA-4BE8-B766-1B71D80608CF}" sibTransId="{34E0B1B0-B399-4FEE-9B83-7BFA7C5595EB}"/>
    <dgm:cxn modelId="{304BD30A-23D7-4E7A-B419-9EAD82DA088B}" type="presOf" srcId="{548757A7-ED6E-4396-973D-8AEDB39390F7}" destId="{088EAA91-D8CF-4271-949D-3337BD5A1A5E}" srcOrd="0" destOrd="0" presId="urn:microsoft.com/office/officeart/2005/8/layout/vList5"/>
    <dgm:cxn modelId="{433758BA-A849-426B-963E-A29EC8B1A0B9}" srcId="{46CAA9DE-C104-43DB-B256-DF593ED5EF7E}" destId="{D3BB2DBF-BB0D-4C23-B835-C249E4CF8AF0}" srcOrd="0" destOrd="0" parTransId="{B02F9C77-2802-4578-8897-96606FF11116}" sibTransId="{2216901F-DD1C-49C5-9F68-5F4161FF33D5}"/>
    <dgm:cxn modelId="{0BD0515A-18C6-4A4F-A14C-80D3BB262CC2}" type="presOf" srcId="{46CAA9DE-C104-43DB-B256-DF593ED5EF7E}" destId="{4351F890-036A-41A9-9409-C9237C6CE014}" srcOrd="0" destOrd="0" presId="urn:microsoft.com/office/officeart/2005/8/layout/vList5"/>
    <dgm:cxn modelId="{1E377CCD-2BE4-485A-8993-C2B9807B84C7}" srcId="{548757A7-ED6E-4396-973D-8AEDB39390F7}" destId="{84D74661-4B37-4CBD-95FB-395118C3D279}" srcOrd="0" destOrd="0" parTransId="{D8FA77D3-9C77-40EE-A130-EE6259D1BC21}" sibTransId="{B125CE6F-727C-4940-B138-669CB8F82DD0}"/>
    <dgm:cxn modelId="{2F475D6E-805F-42AD-B78A-E0A14450FA18}" type="presParOf" srcId="{088EAA91-D8CF-4271-949D-3337BD5A1A5E}" destId="{49E396C9-BDCD-485E-88E3-D1BC68106796}" srcOrd="0" destOrd="0" presId="urn:microsoft.com/office/officeart/2005/8/layout/vList5"/>
    <dgm:cxn modelId="{04335EA1-3866-4A64-A4AB-D0C8781278D8}" type="presParOf" srcId="{49E396C9-BDCD-485E-88E3-D1BC68106796}" destId="{4DB55AA3-9590-48E8-B06C-C1681DBC6F89}" srcOrd="0" destOrd="0" presId="urn:microsoft.com/office/officeart/2005/8/layout/vList5"/>
    <dgm:cxn modelId="{9B23922E-4536-402E-A6F1-01829FDDDE6F}" type="presParOf" srcId="{49E396C9-BDCD-485E-88E3-D1BC68106796}" destId="{30677450-A5F6-41C0-B39B-953E891A6AC5}" srcOrd="1" destOrd="0" presId="urn:microsoft.com/office/officeart/2005/8/layout/vList5"/>
    <dgm:cxn modelId="{F89B5EDC-7A45-4D8A-BB7C-AE71FED6F065}" type="presParOf" srcId="{088EAA91-D8CF-4271-949D-3337BD5A1A5E}" destId="{99ABAA2B-78AA-40F2-9400-3F0FF1A3B7E4}" srcOrd="1" destOrd="0" presId="urn:microsoft.com/office/officeart/2005/8/layout/vList5"/>
    <dgm:cxn modelId="{6EF91EE4-BC32-4A6E-9EB6-95E4FC8B462E}" type="presParOf" srcId="{088EAA91-D8CF-4271-949D-3337BD5A1A5E}" destId="{8D4E4845-6553-4142-A722-E5BE55A3FFBA}" srcOrd="2" destOrd="0" presId="urn:microsoft.com/office/officeart/2005/8/layout/vList5"/>
    <dgm:cxn modelId="{15FA176E-AB99-4588-BCFE-FC71EB7E5E00}" type="presParOf" srcId="{8D4E4845-6553-4142-A722-E5BE55A3FFBA}" destId="{4351F890-036A-41A9-9409-C9237C6CE014}" srcOrd="0" destOrd="0" presId="urn:microsoft.com/office/officeart/2005/8/layout/vList5"/>
    <dgm:cxn modelId="{67AD8A74-C38F-41CD-A0E8-C9D950790F13}" type="presParOf" srcId="{8D4E4845-6553-4142-A722-E5BE55A3FFBA}" destId="{BD5F0896-F90A-462E-9EE4-9C1610A6DF6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20132A-1C77-42FF-B108-CE66BEE8417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EDB2B9-B6EE-49FB-B1A3-99D31EE45AAF}">
      <dgm:prSet phldrT="[Текст]"/>
      <dgm:spPr/>
      <dgm:t>
        <a:bodyPr/>
        <a:lstStyle/>
        <a:p>
          <a:r>
            <a:rPr lang="ru-RU" b="1" i="0" u="none" dirty="0" smtClean="0"/>
            <a:t>Прикладные программы общего назначения</a:t>
          </a:r>
          <a:endParaRPr lang="ru-RU" dirty="0"/>
        </a:p>
      </dgm:t>
    </dgm:pt>
    <dgm:pt modelId="{0A1912EB-3944-44F1-BA51-6974A4F8BAA4}" type="parTrans" cxnId="{70D55F3D-5D8A-4BF5-A23E-324643EB7D4E}">
      <dgm:prSet/>
      <dgm:spPr/>
      <dgm:t>
        <a:bodyPr/>
        <a:lstStyle/>
        <a:p>
          <a:endParaRPr lang="ru-RU"/>
        </a:p>
      </dgm:t>
    </dgm:pt>
    <dgm:pt modelId="{8F600EB7-2C16-459B-B304-CBD2734B9992}" type="sibTrans" cxnId="{70D55F3D-5D8A-4BF5-A23E-324643EB7D4E}">
      <dgm:prSet/>
      <dgm:spPr/>
      <dgm:t>
        <a:bodyPr/>
        <a:lstStyle/>
        <a:p>
          <a:endParaRPr lang="ru-RU"/>
        </a:p>
      </dgm:t>
    </dgm:pt>
    <dgm:pt modelId="{419437C7-635C-480A-AFC6-D8CBA9A40C07}">
      <dgm:prSet phldrT="[Текст]" custT="1"/>
      <dgm:spPr/>
      <dgm:t>
        <a:bodyPr/>
        <a:lstStyle/>
        <a:p>
          <a:r>
            <a:rPr lang="ru-RU" sz="1400" dirty="0" smtClean="0"/>
            <a:t>«Стандартные» (простые текстовые и графические редакторы, калькулятор и др.)</a:t>
          </a:r>
          <a:endParaRPr lang="ru-RU" sz="1400" dirty="0"/>
        </a:p>
      </dgm:t>
    </dgm:pt>
    <dgm:pt modelId="{BA238BEB-EE04-4A19-A607-08159C7D0A7C}" type="parTrans" cxnId="{E7BA8F09-A311-4235-AC24-B26AF3A3B457}">
      <dgm:prSet/>
      <dgm:spPr/>
      <dgm:t>
        <a:bodyPr/>
        <a:lstStyle/>
        <a:p>
          <a:endParaRPr lang="ru-RU"/>
        </a:p>
      </dgm:t>
    </dgm:pt>
    <dgm:pt modelId="{C2E5F72D-DCE5-472D-A536-13435C91D1FF}" type="sibTrans" cxnId="{E7BA8F09-A311-4235-AC24-B26AF3A3B457}">
      <dgm:prSet/>
      <dgm:spPr/>
      <dgm:t>
        <a:bodyPr/>
        <a:lstStyle/>
        <a:p>
          <a:endParaRPr lang="ru-RU"/>
        </a:p>
      </dgm:t>
    </dgm:pt>
    <dgm:pt modelId="{D3A48E96-B297-4D9A-A8D2-B282D117D234}">
      <dgm:prSet phldrT="[Текст]" custT="1" custLinFactNeighborX="308" custLinFactNeighborY="353"/>
      <dgm:spPr/>
      <dgm:t>
        <a:bodyPr/>
        <a:lstStyle/>
        <a:p>
          <a:r>
            <a:rPr lang="ru-RU" sz="1400" dirty="0" smtClean="0"/>
            <a:t>Программа электронной почты и интернет-браузер</a:t>
          </a:r>
          <a:endParaRPr lang="ru-RU" sz="1400" dirty="0"/>
        </a:p>
      </dgm:t>
    </dgm:pt>
    <dgm:pt modelId="{524D3D56-C91E-457F-A655-9740736F3741}" type="parTrans" cxnId="{270EB11B-EB56-487C-93F2-7B01609E0024}">
      <dgm:prSet/>
      <dgm:spPr/>
      <dgm:t>
        <a:bodyPr/>
        <a:lstStyle/>
        <a:p>
          <a:endParaRPr lang="ru-RU"/>
        </a:p>
      </dgm:t>
    </dgm:pt>
    <dgm:pt modelId="{CB1774DB-DC99-4346-9888-DBB01037C80A}" type="sibTrans" cxnId="{270EB11B-EB56-487C-93F2-7B01609E0024}">
      <dgm:prSet/>
      <dgm:spPr/>
      <dgm:t>
        <a:bodyPr/>
        <a:lstStyle/>
        <a:p>
          <a:endParaRPr lang="ru-RU"/>
        </a:p>
      </dgm:t>
    </dgm:pt>
    <dgm:pt modelId="{12595746-CF2A-4AF8-A850-3542AA3AE9EB}">
      <dgm:prSet phldrT="[Текст]"/>
      <dgm:spPr/>
      <dgm:t>
        <a:bodyPr/>
        <a:lstStyle/>
        <a:p>
          <a:r>
            <a:rPr lang="ru-RU" b="1" i="0" u="none" dirty="0" err="1" smtClean="0"/>
            <a:t>Мультимедийные</a:t>
          </a:r>
          <a:r>
            <a:rPr lang="ru-RU" b="1" i="0" u="none" dirty="0" smtClean="0"/>
            <a:t> программы</a:t>
          </a:r>
          <a:endParaRPr lang="ru-RU" dirty="0"/>
        </a:p>
      </dgm:t>
    </dgm:pt>
    <dgm:pt modelId="{18E15F4F-8ECF-4A38-9C9B-C010EF4C6681}" type="parTrans" cxnId="{8DFDD4B4-18EC-43C2-BD4F-11274D9E3D81}">
      <dgm:prSet/>
      <dgm:spPr/>
      <dgm:t>
        <a:bodyPr/>
        <a:lstStyle/>
        <a:p>
          <a:endParaRPr lang="ru-RU"/>
        </a:p>
      </dgm:t>
    </dgm:pt>
    <dgm:pt modelId="{8D912AEF-3B16-4095-AD8A-AD6FE63D73FD}" type="sibTrans" cxnId="{8DFDD4B4-18EC-43C2-BD4F-11274D9E3D81}">
      <dgm:prSet/>
      <dgm:spPr/>
      <dgm:t>
        <a:bodyPr/>
        <a:lstStyle/>
        <a:p>
          <a:endParaRPr lang="ru-RU"/>
        </a:p>
      </dgm:t>
    </dgm:pt>
    <dgm:pt modelId="{8C12D958-9FD5-4326-BE61-2F47DAF9B0C6}">
      <dgm:prSet phldrT="[Текст]" custT="1"/>
      <dgm:spPr/>
      <dgm:t>
        <a:bodyPr/>
        <a:lstStyle/>
        <a:p>
          <a:r>
            <a:rPr lang="ru-RU" sz="1400" dirty="0" smtClean="0"/>
            <a:t>Графические редакторы, позволяющие рисовать, обрабатывать фотографии</a:t>
          </a:r>
          <a:endParaRPr lang="ru-RU" sz="1400" dirty="0"/>
        </a:p>
      </dgm:t>
    </dgm:pt>
    <dgm:pt modelId="{152A53EE-DDEA-4C23-9F56-8A4BE6C3604E}" type="parTrans" cxnId="{63BA8C2D-D8A0-42BB-81ED-8CB9880D0887}">
      <dgm:prSet/>
      <dgm:spPr/>
      <dgm:t>
        <a:bodyPr/>
        <a:lstStyle/>
        <a:p>
          <a:endParaRPr lang="ru-RU"/>
        </a:p>
      </dgm:t>
    </dgm:pt>
    <dgm:pt modelId="{9EF94AB1-DEFC-42C0-A4CA-C9790721FA21}" type="sibTrans" cxnId="{63BA8C2D-D8A0-42BB-81ED-8CB9880D0887}">
      <dgm:prSet/>
      <dgm:spPr/>
      <dgm:t>
        <a:bodyPr/>
        <a:lstStyle/>
        <a:p>
          <a:endParaRPr lang="ru-RU"/>
        </a:p>
      </dgm:t>
    </dgm:pt>
    <dgm:pt modelId="{2D7928A1-32D8-4B14-8DE1-1F27A53919DA}">
      <dgm:prSet phldrT="[Текст]"/>
      <dgm:spPr/>
      <dgm:t>
        <a:bodyPr/>
        <a:lstStyle/>
        <a:p>
          <a:r>
            <a:rPr lang="ru-RU" b="1" i="0" u="none" dirty="0" smtClean="0"/>
            <a:t>Профессиональные программы</a:t>
          </a:r>
          <a:endParaRPr lang="ru-RU" dirty="0"/>
        </a:p>
      </dgm:t>
    </dgm:pt>
    <dgm:pt modelId="{B5F95275-25BD-4E5D-9973-A176E8E93B7B}" type="parTrans" cxnId="{3DE89880-33BD-4C10-9957-C1B8794099B9}">
      <dgm:prSet/>
      <dgm:spPr/>
      <dgm:t>
        <a:bodyPr/>
        <a:lstStyle/>
        <a:p>
          <a:endParaRPr lang="ru-RU"/>
        </a:p>
      </dgm:t>
    </dgm:pt>
    <dgm:pt modelId="{79263BF3-0E40-4589-A54D-E7F49EEA03EA}" type="sibTrans" cxnId="{3DE89880-33BD-4C10-9957-C1B8794099B9}">
      <dgm:prSet/>
      <dgm:spPr/>
      <dgm:t>
        <a:bodyPr/>
        <a:lstStyle/>
        <a:p>
          <a:endParaRPr lang="ru-RU"/>
        </a:p>
      </dgm:t>
    </dgm:pt>
    <dgm:pt modelId="{E6EB7FA9-CCAC-49F2-8207-854C20EE7703}">
      <dgm:prSet phldrT="[Текст]" custT="1"/>
      <dgm:spPr/>
      <dgm:t>
        <a:bodyPr/>
        <a:lstStyle/>
        <a:p>
          <a:r>
            <a:rPr lang="ru-RU" sz="1400" dirty="0" smtClean="0"/>
            <a:t>Бухгалтерские программы </a:t>
          </a:r>
          <a:endParaRPr lang="ru-RU" sz="1400" dirty="0"/>
        </a:p>
      </dgm:t>
    </dgm:pt>
    <dgm:pt modelId="{C40742C4-78AA-46E7-91BE-BF424BE7D62F}" type="parTrans" cxnId="{401666EE-5B71-466E-A94F-799C15A343B3}">
      <dgm:prSet/>
      <dgm:spPr/>
      <dgm:t>
        <a:bodyPr/>
        <a:lstStyle/>
        <a:p>
          <a:endParaRPr lang="ru-RU"/>
        </a:p>
      </dgm:t>
    </dgm:pt>
    <dgm:pt modelId="{D7B63325-E86E-4A4E-8C9B-2C876C0F0C73}" type="sibTrans" cxnId="{401666EE-5B71-466E-A94F-799C15A343B3}">
      <dgm:prSet/>
      <dgm:spPr/>
      <dgm:t>
        <a:bodyPr/>
        <a:lstStyle/>
        <a:p>
          <a:endParaRPr lang="ru-RU"/>
        </a:p>
      </dgm:t>
    </dgm:pt>
    <dgm:pt modelId="{91F247DC-4B24-4F4E-B17A-2C0B0956E50F}">
      <dgm:prSet custT="1"/>
      <dgm:spPr/>
      <dgm:t>
        <a:bodyPr/>
        <a:lstStyle/>
        <a:p>
          <a:r>
            <a:rPr lang="ru-RU" sz="1400" dirty="0" smtClean="0"/>
            <a:t>Системы автоматизиро­ванного проектирования </a:t>
          </a:r>
          <a:endParaRPr lang="ru-RU" sz="1400" dirty="0"/>
        </a:p>
      </dgm:t>
    </dgm:pt>
    <dgm:pt modelId="{233A7ED4-FB0C-4F95-993A-33C3EA113F0E}" type="parTrans" cxnId="{F345C25F-0A9C-431D-AA25-D96E81915F2D}">
      <dgm:prSet/>
      <dgm:spPr/>
      <dgm:t>
        <a:bodyPr/>
        <a:lstStyle/>
        <a:p>
          <a:endParaRPr lang="ru-RU"/>
        </a:p>
      </dgm:t>
    </dgm:pt>
    <dgm:pt modelId="{C0FAB564-635F-4779-A906-A5B07CDC80FF}" type="sibTrans" cxnId="{F345C25F-0A9C-431D-AA25-D96E81915F2D}">
      <dgm:prSet/>
      <dgm:spPr/>
      <dgm:t>
        <a:bodyPr/>
        <a:lstStyle/>
        <a:p>
          <a:endParaRPr lang="ru-RU"/>
        </a:p>
      </dgm:t>
    </dgm:pt>
    <dgm:pt modelId="{7D3F748B-6BFA-4913-8027-7337837F5F24}">
      <dgm:prSet/>
      <dgm:spPr/>
      <dgm:t>
        <a:bodyPr/>
        <a:lstStyle/>
        <a:p>
          <a:r>
            <a:rPr lang="ru-RU" b="1" i="0" u="none" dirty="0" smtClean="0"/>
            <a:t>Офисные программы</a:t>
          </a:r>
          <a:endParaRPr lang="ru-RU" dirty="0"/>
        </a:p>
      </dgm:t>
    </dgm:pt>
    <dgm:pt modelId="{41F8C6AF-94EF-4483-B5C6-6399CBF27DD1}" type="parTrans" cxnId="{8DF2A19F-C728-4311-9591-9DFB3DBC57D6}">
      <dgm:prSet/>
      <dgm:spPr/>
      <dgm:t>
        <a:bodyPr/>
        <a:lstStyle/>
        <a:p>
          <a:endParaRPr lang="ru-RU"/>
        </a:p>
      </dgm:t>
    </dgm:pt>
    <dgm:pt modelId="{76EBA289-283F-4C13-A86D-9675C3479619}" type="sibTrans" cxnId="{8DF2A19F-C728-4311-9591-9DFB3DBC57D6}">
      <dgm:prSet/>
      <dgm:spPr/>
      <dgm:t>
        <a:bodyPr/>
        <a:lstStyle/>
        <a:p>
          <a:endParaRPr lang="ru-RU"/>
        </a:p>
      </dgm:t>
    </dgm:pt>
    <dgm:pt modelId="{D67A64C2-5BFB-4896-BA61-6D28DF6FA28B}">
      <dgm:prSet custT="1"/>
      <dgm:spPr/>
      <dgm:t>
        <a:bodyPr/>
        <a:lstStyle/>
        <a:p>
          <a:r>
            <a:rPr lang="ru-RU" sz="1400" dirty="0" smtClean="0"/>
            <a:t>Текстовые процессоры, табличные процессоры,  программы для создания,  программы для управления несложными базами данных</a:t>
          </a:r>
          <a:endParaRPr lang="ru-RU" sz="1400" dirty="0"/>
        </a:p>
      </dgm:t>
    </dgm:pt>
    <dgm:pt modelId="{F43A765A-9BA6-43B5-AAB3-87D640AFDC02}" type="parTrans" cxnId="{7896AB28-EC55-4F90-8383-7356222426F8}">
      <dgm:prSet/>
      <dgm:spPr/>
      <dgm:t>
        <a:bodyPr/>
        <a:lstStyle/>
        <a:p>
          <a:endParaRPr lang="ru-RU"/>
        </a:p>
      </dgm:t>
    </dgm:pt>
    <dgm:pt modelId="{107C3455-E2E5-47C7-80BF-A2105BE6A009}" type="sibTrans" cxnId="{7896AB28-EC55-4F90-8383-7356222426F8}">
      <dgm:prSet/>
      <dgm:spPr/>
      <dgm:t>
        <a:bodyPr/>
        <a:lstStyle/>
        <a:p>
          <a:endParaRPr lang="ru-RU"/>
        </a:p>
      </dgm:t>
    </dgm:pt>
    <dgm:pt modelId="{0D18F549-CFA2-40CE-A8DF-14371D1B96EF}">
      <dgm:prSet/>
      <dgm:spPr/>
      <dgm:t>
        <a:bodyPr/>
        <a:lstStyle/>
        <a:p>
          <a:r>
            <a:rPr lang="ru-RU" b="1" i="0" u="none" dirty="0" smtClean="0"/>
            <a:t>Развлекательные программы</a:t>
          </a:r>
          <a:endParaRPr lang="ru-RU" dirty="0"/>
        </a:p>
      </dgm:t>
    </dgm:pt>
    <dgm:pt modelId="{09A908CF-B8E9-45AA-ABA2-EEE074A36408}" type="parTrans" cxnId="{7338A575-1306-4837-9D3B-2FE63BE35C15}">
      <dgm:prSet/>
      <dgm:spPr/>
      <dgm:t>
        <a:bodyPr/>
        <a:lstStyle/>
        <a:p>
          <a:endParaRPr lang="ru-RU"/>
        </a:p>
      </dgm:t>
    </dgm:pt>
    <dgm:pt modelId="{ADE55151-C5C1-46F9-98FA-9357A87131D7}" type="sibTrans" cxnId="{7338A575-1306-4837-9D3B-2FE63BE35C15}">
      <dgm:prSet/>
      <dgm:spPr/>
      <dgm:t>
        <a:bodyPr/>
        <a:lstStyle/>
        <a:p>
          <a:endParaRPr lang="ru-RU"/>
        </a:p>
      </dgm:t>
    </dgm:pt>
    <dgm:pt modelId="{06864415-121C-461C-BAD1-39FFE8A0CA46}">
      <dgm:prSet custT="1"/>
      <dgm:spPr/>
      <dgm:t>
        <a:bodyPr/>
        <a:lstStyle/>
        <a:p>
          <a:r>
            <a:rPr lang="ru-RU" sz="1400" dirty="0" smtClean="0"/>
            <a:t>Компьютерные игры</a:t>
          </a:r>
          <a:endParaRPr lang="ru-RU" sz="1400" dirty="0"/>
        </a:p>
      </dgm:t>
    </dgm:pt>
    <dgm:pt modelId="{0349A8A3-5F5E-4E86-9B5C-9FB960DCBE51}" type="parTrans" cxnId="{CF5591CA-5577-4D38-AE2A-14BDA97EBA46}">
      <dgm:prSet/>
      <dgm:spPr/>
      <dgm:t>
        <a:bodyPr/>
        <a:lstStyle/>
        <a:p>
          <a:endParaRPr lang="ru-RU"/>
        </a:p>
      </dgm:t>
    </dgm:pt>
    <dgm:pt modelId="{66F1DE18-EB51-4F4B-8FAF-8C0BC83B653C}" type="sibTrans" cxnId="{CF5591CA-5577-4D38-AE2A-14BDA97EBA46}">
      <dgm:prSet/>
      <dgm:spPr/>
      <dgm:t>
        <a:bodyPr/>
        <a:lstStyle/>
        <a:p>
          <a:endParaRPr lang="ru-RU"/>
        </a:p>
      </dgm:t>
    </dgm:pt>
    <dgm:pt modelId="{74CF5F87-B2A2-4990-B2C4-818E8DC3C00A}">
      <dgm:prSet/>
      <dgm:spPr/>
      <dgm:t>
        <a:bodyPr/>
        <a:lstStyle/>
        <a:p>
          <a:r>
            <a:rPr lang="ru-RU" b="1" i="0" u="none" dirty="0" smtClean="0"/>
            <a:t>Образовательные программы</a:t>
          </a:r>
          <a:endParaRPr lang="ru-RU" dirty="0"/>
        </a:p>
      </dgm:t>
    </dgm:pt>
    <dgm:pt modelId="{E9664A54-699C-48D0-A676-6ABFB86CEACF}" type="parTrans" cxnId="{A6524CBC-0945-413F-9008-70EC78B885C0}">
      <dgm:prSet/>
      <dgm:spPr/>
      <dgm:t>
        <a:bodyPr/>
        <a:lstStyle/>
        <a:p>
          <a:endParaRPr lang="ru-RU"/>
        </a:p>
      </dgm:t>
    </dgm:pt>
    <dgm:pt modelId="{C2D54663-B405-4152-904C-267688D27FE7}" type="sibTrans" cxnId="{A6524CBC-0945-413F-9008-70EC78B885C0}">
      <dgm:prSet/>
      <dgm:spPr/>
      <dgm:t>
        <a:bodyPr/>
        <a:lstStyle/>
        <a:p>
          <a:endParaRPr lang="ru-RU"/>
        </a:p>
      </dgm:t>
    </dgm:pt>
    <dgm:pt modelId="{6DA2E6AB-6105-453C-81B7-3768A7A736B3}">
      <dgm:prSet custT="1"/>
      <dgm:spPr/>
      <dgm:t>
        <a:bodyPr/>
        <a:lstStyle/>
        <a:p>
          <a:r>
            <a:rPr lang="ru-RU" sz="1400" dirty="0" smtClean="0"/>
            <a:t>Электронные учебники</a:t>
          </a:r>
          <a:endParaRPr lang="ru-RU" sz="1400" dirty="0"/>
        </a:p>
      </dgm:t>
    </dgm:pt>
    <dgm:pt modelId="{A50C4E37-DC36-427D-A36C-68997735C97A}" type="parTrans" cxnId="{4D05F66F-11DA-42FB-BF90-1773A13A7769}">
      <dgm:prSet/>
      <dgm:spPr/>
      <dgm:t>
        <a:bodyPr/>
        <a:lstStyle/>
        <a:p>
          <a:endParaRPr lang="ru-RU"/>
        </a:p>
      </dgm:t>
    </dgm:pt>
    <dgm:pt modelId="{6A16CD75-A7D6-43DF-9A32-0E04FE99192A}" type="sibTrans" cxnId="{4D05F66F-11DA-42FB-BF90-1773A13A7769}">
      <dgm:prSet/>
      <dgm:spPr/>
      <dgm:t>
        <a:bodyPr/>
        <a:lstStyle/>
        <a:p>
          <a:endParaRPr lang="ru-RU"/>
        </a:p>
      </dgm:t>
    </dgm:pt>
    <dgm:pt modelId="{625CA499-73C9-4386-9E6F-22867522CAC0}">
      <dgm:prSet phldrT="[Текст]" custT="1"/>
      <dgm:spPr/>
      <dgm:t>
        <a:bodyPr/>
        <a:lstStyle/>
        <a:p>
          <a:r>
            <a:rPr lang="ru-RU" sz="1400" dirty="0" smtClean="0"/>
            <a:t>Программы-проигрыватели звука и изображения</a:t>
          </a:r>
          <a:endParaRPr lang="ru-RU" sz="1400" dirty="0"/>
        </a:p>
      </dgm:t>
    </dgm:pt>
    <dgm:pt modelId="{F6E110D3-A627-4FE5-BE0B-9794D4C20B54}" type="parTrans" cxnId="{9C1321D4-4A6D-4760-9FB7-DA849C798F89}">
      <dgm:prSet/>
      <dgm:spPr/>
      <dgm:t>
        <a:bodyPr/>
        <a:lstStyle/>
        <a:p>
          <a:endParaRPr lang="ru-RU"/>
        </a:p>
      </dgm:t>
    </dgm:pt>
    <dgm:pt modelId="{ADEF04D8-D0A5-49D2-B84C-2F913D9AEEEA}" type="sibTrans" cxnId="{9C1321D4-4A6D-4760-9FB7-DA849C798F89}">
      <dgm:prSet/>
      <dgm:spPr/>
      <dgm:t>
        <a:bodyPr/>
        <a:lstStyle/>
        <a:p>
          <a:endParaRPr lang="ru-RU"/>
        </a:p>
      </dgm:t>
    </dgm:pt>
    <dgm:pt modelId="{3542F97E-46A4-4E99-B6A6-B1705C1236B4}">
      <dgm:prSet custT="1"/>
      <dgm:spPr/>
      <dgm:t>
        <a:bodyPr/>
        <a:lstStyle/>
        <a:p>
          <a:r>
            <a:rPr lang="ru-RU" sz="1400" dirty="0" smtClean="0"/>
            <a:t>Медицинские экспертные системы </a:t>
          </a:r>
          <a:endParaRPr lang="ru-RU" sz="1400" dirty="0"/>
        </a:p>
      </dgm:t>
    </dgm:pt>
    <dgm:pt modelId="{97F8A954-FE2A-448F-9028-8DD842EE9282}" type="parTrans" cxnId="{10D5F696-DE3D-4A6F-9E4C-EBF00E60A725}">
      <dgm:prSet/>
      <dgm:spPr/>
      <dgm:t>
        <a:bodyPr/>
        <a:lstStyle/>
        <a:p>
          <a:endParaRPr lang="ru-RU"/>
        </a:p>
      </dgm:t>
    </dgm:pt>
    <dgm:pt modelId="{E487ABED-46AC-4BD8-B3BC-04A95A685312}" type="sibTrans" cxnId="{10D5F696-DE3D-4A6F-9E4C-EBF00E60A725}">
      <dgm:prSet/>
      <dgm:spPr/>
      <dgm:t>
        <a:bodyPr/>
        <a:lstStyle/>
        <a:p>
          <a:endParaRPr lang="ru-RU"/>
        </a:p>
      </dgm:t>
    </dgm:pt>
    <dgm:pt modelId="{192BF85B-990D-4C42-B403-42D7D1364D3F}">
      <dgm:prSet custT="1"/>
      <dgm:spPr/>
      <dgm:t>
        <a:bodyPr/>
        <a:lstStyle/>
        <a:p>
          <a:r>
            <a:rPr lang="ru-RU" sz="1400" dirty="0" smtClean="0"/>
            <a:t>Учебные тренажеры</a:t>
          </a:r>
          <a:endParaRPr lang="ru-RU" sz="1400" dirty="0"/>
        </a:p>
      </dgm:t>
    </dgm:pt>
    <dgm:pt modelId="{1B182946-EF31-4C03-ADD6-E0AF302CB792}" type="parTrans" cxnId="{CB61CB78-B29F-48AD-9C9E-495457E06C95}">
      <dgm:prSet/>
      <dgm:spPr/>
      <dgm:t>
        <a:bodyPr/>
        <a:lstStyle/>
        <a:p>
          <a:endParaRPr lang="ru-RU"/>
        </a:p>
      </dgm:t>
    </dgm:pt>
    <dgm:pt modelId="{E68D2B7B-CF49-4623-9EBB-1B57F23947D7}" type="sibTrans" cxnId="{CB61CB78-B29F-48AD-9C9E-495457E06C95}">
      <dgm:prSet/>
      <dgm:spPr/>
      <dgm:t>
        <a:bodyPr/>
        <a:lstStyle/>
        <a:p>
          <a:endParaRPr lang="ru-RU"/>
        </a:p>
      </dgm:t>
    </dgm:pt>
    <dgm:pt modelId="{38359EC4-4A05-4DA4-BBA2-6406C94A0873}" type="pres">
      <dgm:prSet presAssocID="{1220132A-1C77-42FF-B108-CE66BEE8417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08E748-19DF-4697-BA55-91F27E749E64}" type="pres">
      <dgm:prSet presAssocID="{2FEDB2B9-B6EE-49FB-B1A3-99D31EE45AAF}" presName="linNode" presStyleCnt="0"/>
      <dgm:spPr/>
    </dgm:pt>
    <dgm:pt modelId="{4260C7A5-6CED-47CD-9E58-116C2FE16929}" type="pres">
      <dgm:prSet presAssocID="{2FEDB2B9-B6EE-49FB-B1A3-99D31EE45AAF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04529-A4B7-4706-896B-617FA0EAFB30}" type="pres">
      <dgm:prSet presAssocID="{2FEDB2B9-B6EE-49FB-B1A3-99D31EE45AAF}" presName="descendantText" presStyleLbl="alignAccFollowNode1" presStyleIdx="0" presStyleCnt="6" custLinFactNeighborX="308" custLinFactNeighborY="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80766-F6A4-4054-853D-E8FBF9BD78AB}" type="pres">
      <dgm:prSet presAssocID="{8F600EB7-2C16-459B-B304-CBD2734B9992}" presName="sp" presStyleCnt="0"/>
      <dgm:spPr/>
    </dgm:pt>
    <dgm:pt modelId="{B00D40FC-72FB-4277-A9D1-92FD3E475A6A}" type="pres">
      <dgm:prSet presAssocID="{7D3F748B-6BFA-4913-8027-7337837F5F24}" presName="linNode" presStyleCnt="0"/>
      <dgm:spPr/>
    </dgm:pt>
    <dgm:pt modelId="{07511291-4EEA-4FB4-AFDE-09A697304299}" type="pres">
      <dgm:prSet presAssocID="{7D3F748B-6BFA-4913-8027-7337837F5F24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C7E3E-DEE2-485B-82E0-9864A6D94386}" type="pres">
      <dgm:prSet presAssocID="{7D3F748B-6BFA-4913-8027-7337837F5F24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25457-3859-429A-8EE1-0AFD32B6B020}" type="pres">
      <dgm:prSet presAssocID="{76EBA289-283F-4C13-A86D-9675C3479619}" presName="sp" presStyleCnt="0"/>
      <dgm:spPr/>
    </dgm:pt>
    <dgm:pt modelId="{5A13B2FC-9C88-4042-BAF2-3E23CF63A14E}" type="pres">
      <dgm:prSet presAssocID="{12595746-CF2A-4AF8-A850-3542AA3AE9EB}" presName="linNode" presStyleCnt="0"/>
      <dgm:spPr/>
    </dgm:pt>
    <dgm:pt modelId="{BD9B08F0-A6B3-4FD2-9004-A6A4C1DEB7A6}" type="pres">
      <dgm:prSet presAssocID="{12595746-CF2A-4AF8-A850-3542AA3AE9E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48DA1-5F92-4DE9-8812-658C96CBA576}" type="pres">
      <dgm:prSet presAssocID="{12595746-CF2A-4AF8-A850-3542AA3AE9EB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B15B4-1DAF-42CE-9A11-8DDEEB9C524C}" type="pres">
      <dgm:prSet presAssocID="{8D912AEF-3B16-4095-AD8A-AD6FE63D73FD}" presName="sp" presStyleCnt="0"/>
      <dgm:spPr/>
    </dgm:pt>
    <dgm:pt modelId="{87D49609-C830-4C2B-8DFE-CB03F452E14D}" type="pres">
      <dgm:prSet presAssocID="{0D18F549-CFA2-40CE-A8DF-14371D1B96EF}" presName="linNode" presStyleCnt="0"/>
      <dgm:spPr/>
    </dgm:pt>
    <dgm:pt modelId="{78EDF158-2156-42B7-A620-FD725835BEC3}" type="pres">
      <dgm:prSet presAssocID="{0D18F549-CFA2-40CE-A8DF-14371D1B96EF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AF2874-2320-4068-9B8E-2EB6EEDDE49A}" type="pres">
      <dgm:prSet presAssocID="{0D18F549-CFA2-40CE-A8DF-14371D1B96EF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4E031-35D8-432B-9A5C-C35CA37FAC6B}" type="pres">
      <dgm:prSet presAssocID="{ADE55151-C5C1-46F9-98FA-9357A87131D7}" presName="sp" presStyleCnt="0"/>
      <dgm:spPr/>
    </dgm:pt>
    <dgm:pt modelId="{4974CDAC-7E21-47FD-B19E-3E54B99D0137}" type="pres">
      <dgm:prSet presAssocID="{2D7928A1-32D8-4B14-8DE1-1F27A53919DA}" presName="linNode" presStyleCnt="0"/>
      <dgm:spPr/>
    </dgm:pt>
    <dgm:pt modelId="{67100498-8803-4597-938C-5178EAD5DE6E}" type="pres">
      <dgm:prSet presAssocID="{2D7928A1-32D8-4B14-8DE1-1F27A53919DA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6E3D7-0629-4AC6-A494-B5D2E90B4FBF}" type="pres">
      <dgm:prSet presAssocID="{2D7928A1-32D8-4B14-8DE1-1F27A53919DA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19DEF-9D59-4764-9EEF-2907576B5037}" type="pres">
      <dgm:prSet presAssocID="{79263BF3-0E40-4589-A54D-E7F49EEA03EA}" presName="sp" presStyleCnt="0"/>
      <dgm:spPr/>
    </dgm:pt>
    <dgm:pt modelId="{9FCE4A93-9185-4722-B7F6-444C30F2A73C}" type="pres">
      <dgm:prSet presAssocID="{74CF5F87-B2A2-4990-B2C4-818E8DC3C00A}" presName="linNode" presStyleCnt="0"/>
      <dgm:spPr/>
    </dgm:pt>
    <dgm:pt modelId="{B253827F-095B-40C2-83A2-7BFF26187B6C}" type="pres">
      <dgm:prSet presAssocID="{74CF5F87-B2A2-4990-B2C4-818E8DC3C00A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6BBA8-CD2E-4293-BB44-AF614A68812F}" type="pres">
      <dgm:prSet presAssocID="{74CF5F87-B2A2-4990-B2C4-818E8DC3C00A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77303A-3074-4441-9F04-870BA5BA7920}" type="presOf" srcId="{2D7928A1-32D8-4B14-8DE1-1F27A53919DA}" destId="{67100498-8803-4597-938C-5178EAD5DE6E}" srcOrd="0" destOrd="0" presId="urn:microsoft.com/office/officeart/2005/8/layout/vList5"/>
    <dgm:cxn modelId="{00A316D2-7BD2-4FC6-A891-FDFAA12866C5}" type="presOf" srcId="{E6EB7FA9-CCAC-49F2-8207-854C20EE7703}" destId="{31F6E3D7-0629-4AC6-A494-B5D2E90B4FBF}" srcOrd="0" destOrd="0" presId="urn:microsoft.com/office/officeart/2005/8/layout/vList5"/>
    <dgm:cxn modelId="{9C1321D4-4A6D-4760-9FB7-DA849C798F89}" srcId="{12595746-CF2A-4AF8-A850-3542AA3AE9EB}" destId="{625CA499-73C9-4386-9E6F-22867522CAC0}" srcOrd="1" destOrd="0" parTransId="{F6E110D3-A627-4FE5-BE0B-9794D4C20B54}" sibTransId="{ADEF04D8-D0A5-49D2-B84C-2F913D9AEEEA}"/>
    <dgm:cxn modelId="{5ADDEB30-3D90-4B51-9533-054C6F6A6EB6}" type="presOf" srcId="{419437C7-635C-480A-AFC6-D8CBA9A40C07}" destId="{D8504529-A4B7-4706-896B-617FA0EAFB30}" srcOrd="0" destOrd="0" presId="urn:microsoft.com/office/officeart/2005/8/layout/vList5"/>
    <dgm:cxn modelId="{C406507D-9761-4CD9-9A41-771641F4A0D9}" type="presOf" srcId="{3542F97E-46A4-4E99-B6A6-B1705C1236B4}" destId="{31F6E3D7-0629-4AC6-A494-B5D2E90B4FBF}" srcOrd="0" destOrd="1" presId="urn:microsoft.com/office/officeart/2005/8/layout/vList5"/>
    <dgm:cxn modelId="{FFB35825-B1E0-456C-BC4C-250303ED0185}" type="presOf" srcId="{8C12D958-9FD5-4326-BE61-2F47DAF9B0C6}" destId="{8B848DA1-5F92-4DE9-8812-658C96CBA576}" srcOrd="0" destOrd="0" presId="urn:microsoft.com/office/officeart/2005/8/layout/vList5"/>
    <dgm:cxn modelId="{F345C25F-0A9C-431D-AA25-D96E81915F2D}" srcId="{2D7928A1-32D8-4B14-8DE1-1F27A53919DA}" destId="{91F247DC-4B24-4F4E-B17A-2C0B0956E50F}" srcOrd="2" destOrd="0" parTransId="{233A7ED4-FB0C-4F95-993A-33C3EA113F0E}" sibTransId="{C0FAB564-635F-4779-A906-A5B07CDC80FF}"/>
    <dgm:cxn modelId="{A6524CBC-0945-413F-9008-70EC78B885C0}" srcId="{1220132A-1C77-42FF-B108-CE66BEE84172}" destId="{74CF5F87-B2A2-4990-B2C4-818E8DC3C00A}" srcOrd="5" destOrd="0" parTransId="{E9664A54-699C-48D0-A676-6ABFB86CEACF}" sibTransId="{C2D54663-B405-4152-904C-267688D27FE7}"/>
    <dgm:cxn modelId="{D2CE76F7-1E3D-4CB1-BA31-31DAAF8F0D02}" type="presOf" srcId="{06864415-121C-461C-BAD1-39FFE8A0CA46}" destId="{63AF2874-2320-4068-9B8E-2EB6EEDDE49A}" srcOrd="0" destOrd="0" presId="urn:microsoft.com/office/officeart/2005/8/layout/vList5"/>
    <dgm:cxn modelId="{60501E71-25BB-433F-B047-611E88E23A00}" type="presOf" srcId="{74CF5F87-B2A2-4990-B2C4-818E8DC3C00A}" destId="{B253827F-095B-40C2-83A2-7BFF26187B6C}" srcOrd="0" destOrd="0" presId="urn:microsoft.com/office/officeart/2005/8/layout/vList5"/>
    <dgm:cxn modelId="{10D5F696-DE3D-4A6F-9E4C-EBF00E60A725}" srcId="{2D7928A1-32D8-4B14-8DE1-1F27A53919DA}" destId="{3542F97E-46A4-4E99-B6A6-B1705C1236B4}" srcOrd="1" destOrd="0" parTransId="{97F8A954-FE2A-448F-9028-8DD842EE9282}" sibTransId="{E487ABED-46AC-4BD8-B3BC-04A95A685312}"/>
    <dgm:cxn modelId="{270EB11B-EB56-487C-93F2-7B01609E0024}" srcId="{2FEDB2B9-B6EE-49FB-B1A3-99D31EE45AAF}" destId="{D3A48E96-B297-4D9A-A8D2-B282D117D234}" srcOrd="1" destOrd="0" parTransId="{524D3D56-C91E-457F-A655-9740736F3741}" sibTransId="{CB1774DB-DC99-4346-9888-DBB01037C80A}"/>
    <dgm:cxn modelId="{013BC9A6-847C-498B-A2B9-BDAF308EFF3F}" type="presOf" srcId="{12595746-CF2A-4AF8-A850-3542AA3AE9EB}" destId="{BD9B08F0-A6B3-4FD2-9004-A6A4C1DEB7A6}" srcOrd="0" destOrd="0" presId="urn:microsoft.com/office/officeart/2005/8/layout/vList5"/>
    <dgm:cxn modelId="{8DF2A19F-C728-4311-9591-9DFB3DBC57D6}" srcId="{1220132A-1C77-42FF-B108-CE66BEE84172}" destId="{7D3F748B-6BFA-4913-8027-7337837F5F24}" srcOrd="1" destOrd="0" parTransId="{41F8C6AF-94EF-4483-B5C6-6399CBF27DD1}" sibTransId="{76EBA289-283F-4C13-A86D-9675C3479619}"/>
    <dgm:cxn modelId="{CF5591CA-5577-4D38-AE2A-14BDA97EBA46}" srcId="{0D18F549-CFA2-40CE-A8DF-14371D1B96EF}" destId="{06864415-121C-461C-BAD1-39FFE8A0CA46}" srcOrd="0" destOrd="0" parTransId="{0349A8A3-5F5E-4E86-9B5C-9FB960DCBE51}" sibTransId="{66F1DE18-EB51-4F4B-8FAF-8C0BC83B653C}"/>
    <dgm:cxn modelId="{860C97D5-00B6-4E5E-9660-2A50F56532DA}" type="presOf" srcId="{0D18F549-CFA2-40CE-A8DF-14371D1B96EF}" destId="{78EDF158-2156-42B7-A620-FD725835BEC3}" srcOrd="0" destOrd="0" presId="urn:microsoft.com/office/officeart/2005/8/layout/vList5"/>
    <dgm:cxn modelId="{C2CF6062-7BE8-4715-BA2E-9693156EA3FB}" type="presOf" srcId="{7D3F748B-6BFA-4913-8027-7337837F5F24}" destId="{07511291-4EEA-4FB4-AFDE-09A697304299}" srcOrd="0" destOrd="0" presId="urn:microsoft.com/office/officeart/2005/8/layout/vList5"/>
    <dgm:cxn modelId="{E7BA8F09-A311-4235-AC24-B26AF3A3B457}" srcId="{2FEDB2B9-B6EE-49FB-B1A3-99D31EE45AAF}" destId="{419437C7-635C-480A-AFC6-D8CBA9A40C07}" srcOrd="0" destOrd="0" parTransId="{BA238BEB-EE04-4A19-A607-08159C7D0A7C}" sibTransId="{C2E5F72D-DCE5-472D-A536-13435C91D1FF}"/>
    <dgm:cxn modelId="{87F299B5-028E-4DDD-BEED-3BC7078B525B}" type="presOf" srcId="{6DA2E6AB-6105-453C-81B7-3768A7A736B3}" destId="{6DB6BBA8-CD2E-4293-BB44-AF614A68812F}" srcOrd="0" destOrd="0" presId="urn:microsoft.com/office/officeart/2005/8/layout/vList5"/>
    <dgm:cxn modelId="{A2912D4C-F31B-49C2-A69E-36DB1D489BCC}" type="presOf" srcId="{625CA499-73C9-4386-9E6F-22867522CAC0}" destId="{8B848DA1-5F92-4DE9-8812-658C96CBA576}" srcOrd="0" destOrd="1" presId="urn:microsoft.com/office/officeart/2005/8/layout/vList5"/>
    <dgm:cxn modelId="{401666EE-5B71-466E-A94F-799C15A343B3}" srcId="{2D7928A1-32D8-4B14-8DE1-1F27A53919DA}" destId="{E6EB7FA9-CCAC-49F2-8207-854C20EE7703}" srcOrd="0" destOrd="0" parTransId="{C40742C4-78AA-46E7-91BE-BF424BE7D62F}" sibTransId="{D7B63325-E86E-4A4E-8C9B-2C876C0F0C73}"/>
    <dgm:cxn modelId="{70D55F3D-5D8A-4BF5-A23E-324643EB7D4E}" srcId="{1220132A-1C77-42FF-B108-CE66BEE84172}" destId="{2FEDB2B9-B6EE-49FB-B1A3-99D31EE45AAF}" srcOrd="0" destOrd="0" parTransId="{0A1912EB-3944-44F1-BA51-6974A4F8BAA4}" sibTransId="{8F600EB7-2C16-459B-B304-CBD2734B9992}"/>
    <dgm:cxn modelId="{3DE89880-33BD-4C10-9957-C1B8794099B9}" srcId="{1220132A-1C77-42FF-B108-CE66BEE84172}" destId="{2D7928A1-32D8-4B14-8DE1-1F27A53919DA}" srcOrd="4" destOrd="0" parTransId="{B5F95275-25BD-4E5D-9973-A176E8E93B7B}" sibTransId="{79263BF3-0E40-4589-A54D-E7F49EEA03EA}"/>
    <dgm:cxn modelId="{7896AB28-EC55-4F90-8383-7356222426F8}" srcId="{7D3F748B-6BFA-4913-8027-7337837F5F24}" destId="{D67A64C2-5BFB-4896-BA61-6D28DF6FA28B}" srcOrd="0" destOrd="0" parTransId="{F43A765A-9BA6-43B5-AAB3-87D640AFDC02}" sibTransId="{107C3455-E2E5-47C7-80BF-A2105BE6A009}"/>
    <dgm:cxn modelId="{F8E72F25-21E4-4133-A27F-EE27AC87710D}" type="presOf" srcId="{D67A64C2-5BFB-4896-BA61-6D28DF6FA28B}" destId="{B00C7E3E-DEE2-485B-82E0-9864A6D94386}" srcOrd="0" destOrd="0" presId="urn:microsoft.com/office/officeart/2005/8/layout/vList5"/>
    <dgm:cxn modelId="{7338A575-1306-4837-9D3B-2FE63BE35C15}" srcId="{1220132A-1C77-42FF-B108-CE66BEE84172}" destId="{0D18F549-CFA2-40CE-A8DF-14371D1B96EF}" srcOrd="3" destOrd="0" parTransId="{09A908CF-B8E9-45AA-ABA2-EEE074A36408}" sibTransId="{ADE55151-C5C1-46F9-98FA-9357A87131D7}"/>
    <dgm:cxn modelId="{8DFDD4B4-18EC-43C2-BD4F-11274D9E3D81}" srcId="{1220132A-1C77-42FF-B108-CE66BEE84172}" destId="{12595746-CF2A-4AF8-A850-3542AA3AE9EB}" srcOrd="2" destOrd="0" parTransId="{18E15F4F-8ECF-4A38-9C9B-C010EF4C6681}" sibTransId="{8D912AEF-3B16-4095-AD8A-AD6FE63D73FD}"/>
    <dgm:cxn modelId="{5A81FB6A-B9C6-44F2-B35A-524A2906B63E}" type="presOf" srcId="{2FEDB2B9-B6EE-49FB-B1A3-99D31EE45AAF}" destId="{4260C7A5-6CED-47CD-9E58-116C2FE16929}" srcOrd="0" destOrd="0" presId="urn:microsoft.com/office/officeart/2005/8/layout/vList5"/>
    <dgm:cxn modelId="{4D05F66F-11DA-42FB-BF90-1773A13A7769}" srcId="{74CF5F87-B2A2-4990-B2C4-818E8DC3C00A}" destId="{6DA2E6AB-6105-453C-81B7-3768A7A736B3}" srcOrd="0" destOrd="0" parTransId="{A50C4E37-DC36-427D-A36C-68997735C97A}" sibTransId="{6A16CD75-A7D6-43DF-9A32-0E04FE99192A}"/>
    <dgm:cxn modelId="{E26A4441-C018-495E-B6BB-102365C1405B}" type="presOf" srcId="{1220132A-1C77-42FF-B108-CE66BEE84172}" destId="{38359EC4-4A05-4DA4-BBA2-6406C94A0873}" srcOrd="0" destOrd="0" presId="urn:microsoft.com/office/officeart/2005/8/layout/vList5"/>
    <dgm:cxn modelId="{22DD5437-4186-4537-9972-87BA935518E2}" type="presOf" srcId="{91F247DC-4B24-4F4E-B17A-2C0B0956E50F}" destId="{31F6E3D7-0629-4AC6-A494-B5D2E90B4FBF}" srcOrd="0" destOrd="2" presId="urn:microsoft.com/office/officeart/2005/8/layout/vList5"/>
    <dgm:cxn modelId="{B68AC46F-A2D4-455A-9CF1-C31EDECCD282}" type="presOf" srcId="{192BF85B-990D-4C42-B403-42D7D1364D3F}" destId="{6DB6BBA8-CD2E-4293-BB44-AF614A68812F}" srcOrd="0" destOrd="1" presId="urn:microsoft.com/office/officeart/2005/8/layout/vList5"/>
    <dgm:cxn modelId="{CB61CB78-B29F-48AD-9C9E-495457E06C95}" srcId="{74CF5F87-B2A2-4990-B2C4-818E8DC3C00A}" destId="{192BF85B-990D-4C42-B403-42D7D1364D3F}" srcOrd="1" destOrd="0" parTransId="{1B182946-EF31-4C03-ADD6-E0AF302CB792}" sibTransId="{E68D2B7B-CF49-4623-9EBB-1B57F23947D7}"/>
    <dgm:cxn modelId="{A37D3CCC-2B27-45EA-8732-6DCA60DDD793}" type="presOf" srcId="{D3A48E96-B297-4D9A-A8D2-B282D117D234}" destId="{D8504529-A4B7-4706-896B-617FA0EAFB30}" srcOrd="0" destOrd="1" presId="urn:microsoft.com/office/officeart/2005/8/layout/vList5"/>
    <dgm:cxn modelId="{63BA8C2D-D8A0-42BB-81ED-8CB9880D0887}" srcId="{12595746-CF2A-4AF8-A850-3542AA3AE9EB}" destId="{8C12D958-9FD5-4326-BE61-2F47DAF9B0C6}" srcOrd="0" destOrd="0" parTransId="{152A53EE-DDEA-4C23-9F56-8A4BE6C3604E}" sibTransId="{9EF94AB1-DEFC-42C0-A4CA-C9790721FA21}"/>
    <dgm:cxn modelId="{A4DD4C16-57F9-4229-BF58-1543AC494246}" type="presParOf" srcId="{38359EC4-4A05-4DA4-BBA2-6406C94A0873}" destId="{2008E748-19DF-4697-BA55-91F27E749E64}" srcOrd="0" destOrd="0" presId="urn:microsoft.com/office/officeart/2005/8/layout/vList5"/>
    <dgm:cxn modelId="{596CDB77-819D-44FE-83BB-1CBCC705AC5D}" type="presParOf" srcId="{2008E748-19DF-4697-BA55-91F27E749E64}" destId="{4260C7A5-6CED-47CD-9E58-116C2FE16929}" srcOrd="0" destOrd="0" presId="urn:microsoft.com/office/officeart/2005/8/layout/vList5"/>
    <dgm:cxn modelId="{6507C925-DE23-4702-A28F-A76AEF369BC5}" type="presParOf" srcId="{2008E748-19DF-4697-BA55-91F27E749E64}" destId="{D8504529-A4B7-4706-896B-617FA0EAFB30}" srcOrd="1" destOrd="0" presId="urn:microsoft.com/office/officeart/2005/8/layout/vList5"/>
    <dgm:cxn modelId="{36B39B3D-203B-4CC6-B35E-3F58AE88FDBE}" type="presParOf" srcId="{38359EC4-4A05-4DA4-BBA2-6406C94A0873}" destId="{80580766-F6A4-4054-853D-E8FBF9BD78AB}" srcOrd="1" destOrd="0" presId="urn:microsoft.com/office/officeart/2005/8/layout/vList5"/>
    <dgm:cxn modelId="{C1393652-E797-4D08-9697-C90FF5B90738}" type="presParOf" srcId="{38359EC4-4A05-4DA4-BBA2-6406C94A0873}" destId="{B00D40FC-72FB-4277-A9D1-92FD3E475A6A}" srcOrd="2" destOrd="0" presId="urn:microsoft.com/office/officeart/2005/8/layout/vList5"/>
    <dgm:cxn modelId="{BDED50C9-2A37-475D-AEA4-BAE255965D8F}" type="presParOf" srcId="{B00D40FC-72FB-4277-A9D1-92FD3E475A6A}" destId="{07511291-4EEA-4FB4-AFDE-09A697304299}" srcOrd="0" destOrd="0" presId="urn:microsoft.com/office/officeart/2005/8/layout/vList5"/>
    <dgm:cxn modelId="{14DA4055-FB3F-4FA7-B00D-021103B043FE}" type="presParOf" srcId="{B00D40FC-72FB-4277-A9D1-92FD3E475A6A}" destId="{B00C7E3E-DEE2-485B-82E0-9864A6D94386}" srcOrd="1" destOrd="0" presId="urn:microsoft.com/office/officeart/2005/8/layout/vList5"/>
    <dgm:cxn modelId="{F3C45CEA-D5B5-4CB6-A913-F219A28F608F}" type="presParOf" srcId="{38359EC4-4A05-4DA4-BBA2-6406C94A0873}" destId="{0B825457-3859-429A-8EE1-0AFD32B6B020}" srcOrd="3" destOrd="0" presId="urn:microsoft.com/office/officeart/2005/8/layout/vList5"/>
    <dgm:cxn modelId="{7C6A92E4-91E3-4B6E-8C37-5F67A949A3B5}" type="presParOf" srcId="{38359EC4-4A05-4DA4-BBA2-6406C94A0873}" destId="{5A13B2FC-9C88-4042-BAF2-3E23CF63A14E}" srcOrd="4" destOrd="0" presId="urn:microsoft.com/office/officeart/2005/8/layout/vList5"/>
    <dgm:cxn modelId="{0AB45AE4-F039-4E78-84C9-DD8CD57EC982}" type="presParOf" srcId="{5A13B2FC-9C88-4042-BAF2-3E23CF63A14E}" destId="{BD9B08F0-A6B3-4FD2-9004-A6A4C1DEB7A6}" srcOrd="0" destOrd="0" presId="urn:microsoft.com/office/officeart/2005/8/layout/vList5"/>
    <dgm:cxn modelId="{85CC3506-6C4E-458F-952C-8655E5DD09CB}" type="presParOf" srcId="{5A13B2FC-9C88-4042-BAF2-3E23CF63A14E}" destId="{8B848DA1-5F92-4DE9-8812-658C96CBA576}" srcOrd="1" destOrd="0" presId="urn:microsoft.com/office/officeart/2005/8/layout/vList5"/>
    <dgm:cxn modelId="{A5413B2F-FC1F-4A88-8D0A-D2E300775BE5}" type="presParOf" srcId="{38359EC4-4A05-4DA4-BBA2-6406C94A0873}" destId="{A23B15B4-1DAF-42CE-9A11-8DDEEB9C524C}" srcOrd="5" destOrd="0" presId="urn:microsoft.com/office/officeart/2005/8/layout/vList5"/>
    <dgm:cxn modelId="{6522804D-2C33-45A4-8F62-2DBACCA75887}" type="presParOf" srcId="{38359EC4-4A05-4DA4-BBA2-6406C94A0873}" destId="{87D49609-C830-4C2B-8DFE-CB03F452E14D}" srcOrd="6" destOrd="0" presId="urn:microsoft.com/office/officeart/2005/8/layout/vList5"/>
    <dgm:cxn modelId="{8D7E02C1-3954-47FD-8464-82784A729CEE}" type="presParOf" srcId="{87D49609-C830-4C2B-8DFE-CB03F452E14D}" destId="{78EDF158-2156-42B7-A620-FD725835BEC3}" srcOrd="0" destOrd="0" presId="urn:microsoft.com/office/officeart/2005/8/layout/vList5"/>
    <dgm:cxn modelId="{E75519EE-980D-47D6-917C-D252AB7F6243}" type="presParOf" srcId="{87D49609-C830-4C2B-8DFE-CB03F452E14D}" destId="{63AF2874-2320-4068-9B8E-2EB6EEDDE49A}" srcOrd="1" destOrd="0" presId="urn:microsoft.com/office/officeart/2005/8/layout/vList5"/>
    <dgm:cxn modelId="{60FB8CD0-3038-4BC9-A336-7F77004FD7D2}" type="presParOf" srcId="{38359EC4-4A05-4DA4-BBA2-6406C94A0873}" destId="{F664E031-35D8-432B-9A5C-C35CA37FAC6B}" srcOrd="7" destOrd="0" presId="urn:microsoft.com/office/officeart/2005/8/layout/vList5"/>
    <dgm:cxn modelId="{B9BE25C1-D323-4DD8-ADA5-15A74604C549}" type="presParOf" srcId="{38359EC4-4A05-4DA4-BBA2-6406C94A0873}" destId="{4974CDAC-7E21-47FD-B19E-3E54B99D0137}" srcOrd="8" destOrd="0" presId="urn:microsoft.com/office/officeart/2005/8/layout/vList5"/>
    <dgm:cxn modelId="{5193A5D4-A470-4677-9919-B6E1917EF8F6}" type="presParOf" srcId="{4974CDAC-7E21-47FD-B19E-3E54B99D0137}" destId="{67100498-8803-4597-938C-5178EAD5DE6E}" srcOrd="0" destOrd="0" presId="urn:microsoft.com/office/officeart/2005/8/layout/vList5"/>
    <dgm:cxn modelId="{60B81717-3BCE-4490-ACF2-AEF38C70487E}" type="presParOf" srcId="{4974CDAC-7E21-47FD-B19E-3E54B99D0137}" destId="{31F6E3D7-0629-4AC6-A494-B5D2E90B4FBF}" srcOrd="1" destOrd="0" presId="urn:microsoft.com/office/officeart/2005/8/layout/vList5"/>
    <dgm:cxn modelId="{CA57AF33-9C65-42F0-B57E-25D2D0BDC60E}" type="presParOf" srcId="{38359EC4-4A05-4DA4-BBA2-6406C94A0873}" destId="{09C19DEF-9D59-4764-9EEF-2907576B5037}" srcOrd="9" destOrd="0" presId="urn:microsoft.com/office/officeart/2005/8/layout/vList5"/>
    <dgm:cxn modelId="{EC96061F-09F1-4B6A-B2E8-CB942E3AA580}" type="presParOf" srcId="{38359EC4-4A05-4DA4-BBA2-6406C94A0873}" destId="{9FCE4A93-9185-4722-B7F6-444C30F2A73C}" srcOrd="10" destOrd="0" presId="urn:microsoft.com/office/officeart/2005/8/layout/vList5"/>
    <dgm:cxn modelId="{8D278E20-D41F-41C2-AFFD-858B9672310D}" type="presParOf" srcId="{9FCE4A93-9185-4722-B7F6-444C30F2A73C}" destId="{B253827F-095B-40C2-83A2-7BFF26187B6C}" srcOrd="0" destOrd="0" presId="urn:microsoft.com/office/officeart/2005/8/layout/vList5"/>
    <dgm:cxn modelId="{77D1023F-FA89-4B31-A848-7295B02F31CD}" type="presParOf" srcId="{9FCE4A93-9185-4722-B7F6-444C30F2A73C}" destId="{6DB6BBA8-CD2E-4293-BB44-AF614A6881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E4845-EB50-4C16-B2E5-0A8216659813}">
      <dsp:nvSpPr>
        <dsp:cNvPr id="0" name=""/>
        <dsp:cNvSpPr/>
      </dsp:nvSpPr>
      <dsp:spPr>
        <a:xfrm>
          <a:off x="0" y="593841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67287-7E88-4062-A535-8805962D7699}">
      <dsp:nvSpPr>
        <dsp:cNvPr id="0" name=""/>
        <dsp:cNvSpPr/>
      </dsp:nvSpPr>
      <dsp:spPr>
        <a:xfrm>
          <a:off x="411480" y="106761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Системное ПО</a:t>
          </a:r>
          <a:endParaRPr lang="ru-RU" sz="3300" kern="1200" dirty="0"/>
        </a:p>
      </dsp:txBody>
      <dsp:txXfrm>
        <a:off x="411480" y="106761"/>
        <a:ext cx="5760720" cy="974160"/>
      </dsp:txXfrm>
    </dsp:sp>
    <dsp:sp modelId="{A66328F3-5C06-40B2-BFCB-347D630D6CE5}">
      <dsp:nvSpPr>
        <dsp:cNvPr id="0" name=""/>
        <dsp:cNvSpPr/>
      </dsp:nvSpPr>
      <dsp:spPr>
        <a:xfrm>
          <a:off x="0" y="2090721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AA4E5-B9C7-4D97-BF43-52776A88EFB3}">
      <dsp:nvSpPr>
        <dsp:cNvPr id="0" name=""/>
        <dsp:cNvSpPr/>
      </dsp:nvSpPr>
      <dsp:spPr>
        <a:xfrm>
          <a:off x="411480" y="1603641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Прикладное ПО</a:t>
          </a:r>
          <a:endParaRPr lang="ru-RU" sz="3300" kern="1200" dirty="0"/>
        </a:p>
      </dsp:txBody>
      <dsp:txXfrm>
        <a:off x="411480" y="1603641"/>
        <a:ext cx="5760720" cy="974160"/>
      </dsp:txXfrm>
    </dsp:sp>
    <dsp:sp modelId="{40BAF14A-0E6D-45D6-9B5C-DA9851E28BF5}">
      <dsp:nvSpPr>
        <dsp:cNvPr id="0" name=""/>
        <dsp:cNvSpPr/>
      </dsp:nvSpPr>
      <dsp:spPr>
        <a:xfrm>
          <a:off x="0" y="3587601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2021D-6545-4729-92A2-24870ABBBEA6}">
      <dsp:nvSpPr>
        <dsp:cNvPr id="0" name=""/>
        <dsp:cNvSpPr/>
      </dsp:nvSpPr>
      <dsp:spPr>
        <a:xfrm>
          <a:off x="411480" y="3100521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Системы программирования</a:t>
          </a:r>
          <a:endParaRPr lang="ru-RU" sz="3300" kern="1200" dirty="0"/>
        </a:p>
      </dsp:txBody>
      <dsp:txXfrm>
        <a:off x="411480" y="3100521"/>
        <a:ext cx="5760720" cy="9741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677450-A5F6-41C0-B39B-953E891A6AC5}">
      <dsp:nvSpPr>
        <dsp:cNvPr id="0" name=""/>
        <dsp:cNvSpPr/>
      </dsp:nvSpPr>
      <dsp:spPr>
        <a:xfrm rot="5400000">
          <a:off x="4630083" y="-1494202"/>
          <a:ext cx="193208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это набор программ, управляющих оперативной памятью, процессором, внешними устройствами и файлами, а также ведущих диалог с пользователем</a:t>
          </a:r>
          <a:endParaRPr lang="ru-RU" sz="2200" kern="1200" dirty="0"/>
        </a:p>
      </dsp:txBody>
      <dsp:txXfrm rot="5400000">
        <a:off x="4630083" y="-1494202"/>
        <a:ext cx="1932088" cy="5266944"/>
      </dsp:txXfrm>
    </dsp:sp>
    <dsp:sp modelId="{4DB55AA3-9590-48E8-B06C-C1681DBC6F89}">
      <dsp:nvSpPr>
        <dsp:cNvPr id="0" name=""/>
        <dsp:cNvSpPr/>
      </dsp:nvSpPr>
      <dsp:spPr>
        <a:xfrm>
          <a:off x="0" y="3064"/>
          <a:ext cx="2962656" cy="22724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0" u="none" kern="1200" dirty="0" smtClean="0"/>
            <a:t>Операционная система </a:t>
          </a:r>
          <a:endParaRPr lang="ru-RU" sz="2900" kern="1200" dirty="0"/>
        </a:p>
      </dsp:txBody>
      <dsp:txXfrm>
        <a:off x="0" y="3064"/>
        <a:ext cx="2962656" cy="2272409"/>
      </dsp:txXfrm>
    </dsp:sp>
    <dsp:sp modelId="{BD5F0896-F90A-462E-9EE4-9C1610A6DF67}">
      <dsp:nvSpPr>
        <dsp:cNvPr id="0" name=""/>
        <dsp:cNvSpPr/>
      </dsp:nvSpPr>
      <dsp:spPr>
        <a:xfrm rot="5400000">
          <a:off x="4673183" y="839637"/>
          <a:ext cx="184588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это программы обслуживания дисков (копирование, форматирование, «лечение» и пр.), сжатия файлов на дисках (архиваторы), борьбы с компьютерными вирусами  и </a:t>
          </a:r>
          <a:r>
            <a:rPr lang="ru-RU" sz="2200" kern="1200" dirty="0" err="1" smtClean="0"/>
            <a:t>тд</a:t>
          </a:r>
          <a:endParaRPr lang="ru-RU" sz="2200" kern="1200" dirty="0"/>
        </a:p>
      </dsp:txBody>
      <dsp:txXfrm rot="5400000">
        <a:off x="4673183" y="839637"/>
        <a:ext cx="1845888" cy="5266944"/>
      </dsp:txXfrm>
    </dsp:sp>
    <dsp:sp modelId="{4351F890-036A-41A9-9409-C9237C6CE014}">
      <dsp:nvSpPr>
        <dsp:cNvPr id="0" name=""/>
        <dsp:cNvSpPr/>
      </dsp:nvSpPr>
      <dsp:spPr>
        <a:xfrm>
          <a:off x="0" y="2423319"/>
          <a:ext cx="2962656" cy="20995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Сервисные программы</a:t>
          </a:r>
          <a:endParaRPr lang="ru-RU" sz="2900" kern="1200" dirty="0"/>
        </a:p>
      </dsp:txBody>
      <dsp:txXfrm>
        <a:off x="0" y="2423319"/>
        <a:ext cx="2962656" cy="209957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504529-A4B7-4706-896B-617FA0EAFB30}">
      <dsp:nvSpPr>
        <dsp:cNvPr id="0" name=""/>
        <dsp:cNvSpPr/>
      </dsp:nvSpPr>
      <dsp:spPr>
        <a:xfrm rot="5400000">
          <a:off x="5292133" y="-2250027"/>
          <a:ext cx="6079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«Стандартные» (простые текстовые и графические редакторы, калькулятор и др.)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Программа электронной почты и интернет-браузер</a:t>
          </a:r>
          <a:endParaRPr lang="ru-RU" sz="1400" kern="1200" dirty="0"/>
        </a:p>
      </dsp:txBody>
      <dsp:txXfrm rot="5400000">
        <a:off x="5292133" y="-2250027"/>
        <a:ext cx="607989" cy="5266944"/>
      </dsp:txXfrm>
    </dsp:sp>
    <dsp:sp modelId="{4260C7A5-6CED-47CD-9E58-116C2FE16929}">
      <dsp:nvSpPr>
        <dsp:cNvPr id="0" name=""/>
        <dsp:cNvSpPr/>
      </dsp:nvSpPr>
      <dsp:spPr>
        <a:xfrm>
          <a:off x="0" y="1305"/>
          <a:ext cx="2962656" cy="75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u="none" kern="1200" dirty="0" smtClean="0"/>
            <a:t>Прикладные программы общего назначения</a:t>
          </a:r>
          <a:endParaRPr lang="ru-RU" sz="1900" kern="1200" dirty="0"/>
        </a:p>
      </dsp:txBody>
      <dsp:txXfrm>
        <a:off x="0" y="1305"/>
        <a:ext cx="2962656" cy="759986"/>
      </dsp:txXfrm>
    </dsp:sp>
    <dsp:sp modelId="{B00C7E3E-DEE2-485B-82E0-9864A6D94386}">
      <dsp:nvSpPr>
        <dsp:cNvPr id="0" name=""/>
        <dsp:cNvSpPr/>
      </dsp:nvSpPr>
      <dsp:spPr>
        <a:xfrm rot="5400000">
          <a:off x="5292133" y="-1454187"/>
          <a:ext cx="6079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Текстовые процессоры, табличные процессоры,  программы для создания,  программы для управления несложными базами данных</a:t>
          </a:r>
          <a:endParaRPr lang="ru-RU" sz="1400" kern="1200" dirty="0"/>
        </a:p>
      </dsp:txBody>
      <dsp:txXfrm rot="5400000">
        <a:off x="5292133" y="-1454187"/>
        <a:ext cx="607989" cy="5266944"/>
      </dsp:txXfrm>
    </dsp:sp>
    <dsp:sp modelId="{07511291-4EEA-4FB4-AFDE-09A697304299}">
      <dsp:nvSpPr>
        <dsp:cNvPr id="0" name=""/>
        <dsp:cNvSpPr/>
      </dsp:nvSpPr>
      <dsp:spPr>
        <a:xfrm>
          <a:off x="0" y="799291"/>
          <a:ext cx="2962656" cy="75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u="none" kern="1200" dirty="0" smtClean="0"/>
            <a:t>Офисные программы</a:t>
          </a:r>
          <a:endParaRPr lang="ru-RU" sz="1900" kern="1200" dirty="0"/>
        </a:p>
      </dsp:txBody>
      <dsp:txXfrm>
        <a:off x="0" y="799291"/>
        <a:ext cx="2962656" cy="759986"/>
      </dsp:txXfrm>
    </dsp:sp>
    <dsp:sp modelId="{8B848DA1-5F92-4DE9-8812-658C96CBA576}">
      <dsp:nvSpPr>
        <dsp:cNvPr id="0" name=""/>
        <dsp:cNvSpPr/>
      </dsp:nvSpPr>
      <dsp:spPr>
        <a:xfrm rot="5400000">
          <a:off x="5292133" y="-656201"/>
          <a:ext cx="6079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Графические редакторы, позволяющие рисовать, обрабатывать фотографии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Программы-проигрыватели звука и изображения</a:t>
          </a:r>
          <a:endParaRPr lang="ru-RU" sz="1400" kern="1200" dirty="0"/>
        </a:p>
      </dsp:txBody>
      <dsp:txXfrm rot="5400000">
        <a:off x="5292133" y="-656201"/>
        <a:ext cx="607989" cy="5266944"/>
      </dsp:txXfrm>
    </dsp:sp>
    <dsp:sp modelId="{BD9B08F0-A6B3-4FD2-9004-A6A4C1DEB7A6}">
      <dsp:nvSpPr>
        <dsp:cNvPr id="0" name=""/>
        <dsp:cNvSpPr/>
      </dsp:nvSpPr>
      <dsp:spPr>
        <a:xfrm>
          <a:off x="0" y="1597277"/>
          <a:ext cx="2962656" cy="75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u="none" kern="1200" dirty="0" err="1" smtClean="0"/>
            <a:t>Мультимедийные</a:t>
          </a:r>
          <a:r>
            <a:rPr lang="ru-RU" sz="1900" b="1" i="0" u="none" kern="1200" dirty="0" smtClean="0"/>
            <a:t> программы</a:t>
          </a:r>
          <a:endParaRPr lang="ru-RU" sz="1900" kern="1200" dirty="0"/>
        </a:p>
      </dsp:txBody>
      <dsp:txXfrm>
        <a:off x="0" y="1597277"/>
        <a:ext cx="2962656" cy="759986"/>
      </dsp:txXfrm>
    </dsp:sp>
    <dsp:sp modelId="{63AF2874-2320-4068-9B8E-2EB6EEDDE49A}">
      <dsp:nvSpPr>
        <dsp:cNvPr id="0" name=""/>
        <dsp:cNvSpPr/>
      </dsp:nvSpPr>
      <dsp:spPr>
        <a:xfrm rot="5400000">
          <a:off x="5292133" y="141785"/>
          <a:ext cx="6079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Компьютерные игры</a:t>
          </a:r>
          <a:endParaRPr lang="ru-RU" sz="1400" kern="1200" dirty="0"/>
        </a:p>
      </dsp:txBody>
      <dsp:txXfrm rot="5400000">
        <a:off x="5292133" y="141785"/>
        <a:ext cx="607989" cy="5266944"/>
      </dsp:txXfrm>
    </dsp:sp>
    <dsp:sp modelId="{78EDF158-2156-42B7-A620-FD725835BEC3}">
      <dsp:nvSpPr>
        <dsp:cNvPr id="0" name=""/>
        <dsp:cNvSpPr/>
      </dsp:nvSpPr>
      <dsp:spPr>
        <a:xfrm>
          <a:off x="0" y="2395263"/>
          <a:ext cx="2962656" cy="75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u="none" kern="1200" dirty="0" smtClean="0"/>
            <a:t>Развлекательные программы</a:t>
          </a:r>
          <a:endParaRPr lang="ru-RU" sz="1900" kern="1200" dirty="0"/>
        </a:p>
      </dsp:txBody>
      <dsp:txXfrm>
        <a:off x="0" y="2395263"/>
        <a:ext cx="2962656" cy="759986"/>
      </dsp:txXfrm>
    </dsp:sp>
    <dsp:sp modelId="{31F6E3D7-0629-4AC6-A494-B5D2E90B4FBF}">
      <dsp:nvSpPr>
        <dsp:cNvPr id="0" name=""/>
        <dsp:cNvSpPr/>
      </dsp:nvSpPr>
      <dsp:spPr>
        <a:xfrm rot="5400000">
          <a:off x="5292133" y="939771"/>
          <a:ext cx="6079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Бухгалтерские программы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Медицинские экспертные системы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Системы автоматизиро­ванного проектирования </a:t>
          </a:r>
          <a:endParaRPr lang="ru-RU" sz="1400" kern="1200" dirty="0"/>
        </a:p>
      </dsp:txBody>
      <dsp:txXfrm rot="5400000">
        <a:off x="5292133" y="939771"/>
        <a:ext cx="607989" cy="5266944"/>
      </dsp:txXfrm>
    </dsp:sp>
    <dsp:sp modelId="{67100498-8803-4597-938C-5178EAD5DE6E}">
      <dsp:nvSpPr>
        <dsp:cNvPr id="0" name=""/>
        <dsp:cNvSpPr/>
      </dsp:nvSpPr>
      <dsp:spPr>
        <a:xfrm>
          <a:off x="0" y="3193249"/>
          <a:ext cx="2962656" cy="75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u="none" kern="1200" dirty="0" smtClean="0"/>
            <a:t>Профессиональные программы</a:t>
          </a:r>
          <a:endParaRPr lang="ru-RU" sz="1900" kern="1200" dirty="0"/>
        </a:p>
      </dsp:txBody>
      <dsp:txXfrm>
        <a:off x="0" y="3193249"/>
        <a:ext cx="2962656" cy="759986"/>
      </dsp:txXfrm>
    </dsp:sp>
    <dsp:sp modelId="{6DB6BBA8-CD2E-4293-BB44-AF614A68812F}">
      <dsp:nvSpPr>
        <dsp:cNvPr id="0" name=""/>
        <dsp:cNvSpPr/>
      </dsp:nvSpPr>
      <dsp:spPr>
        <a:xfrm rot="5400000">
          <a:off x="5292133" y="1737757"/>
          <a:ext cx="60798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Электронные учебники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Учебные тренажеры</a:t>
          </a:r>
          <a:endParaRPr lang="ru-RU" sz="1400" kern="1200" dirty="0"/>
        </a:p>
      </dsp:txBody>
      <dsp:txXfrm rot="5400000">
        <a:off x="5292133" y="1737757"/>
        <a:ext cx="607989" cy="5266944"/>
      </dsp:txXfrm>
    </dsp:sp>
    <dsp:sp modelId="{B253827F-095B-40C2-83A2-7BFF26187B6C}">
      <dsp:nvSpPr>
        <dsp:cNvPr id="0" name=""/>
        <dsp:cNvSpPr/>
      </dsp:nvSpPr>
      <dsp:spPr>
        <a:xfrm>
          <a:off x="0" y="3991235"/>
          <a:ext cx="2962656" cy="75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u="none" kern="1200" dirty="0" smtClean="0"/>
            <a:t>Образовательные программы</a:t>
          </a:r>
          <a:endParaRPr lang="ru-RU" sz="1900" kern="1200" dirty="0"/>
        </a:p>
      </dsp:txBody>
      <dsp:txXfrm>
        <a:off x="0" y="3991235"/>
        <a:ext cx="2962656" cy="759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432DF-950D-4C2E-9D86-EF01FB5C34B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159ED-DEDB-4F58-B0ED-F44AFC8B76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diagramLayout" Target="../diagrams/layout1.xml"/><Relationship Id="rId7" Type="http://schemas.openxmlformats.org/officeDocument/2006/relationships/slide" Target="slide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A2BAE6"/>
            </a:gs>
            <a:gs pos="11000">
              <a:schemeClr val="accent1">
                <a:tint val="44500"/>
                <a:satMod val="160000"/>
              </a:schemeClr>
            </a:gs>
            <a:gs pos="59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Программное обеспечение </a:t>
            </a:r>
            <a:r>
              <a:rPr lang="ru-RU" dirty="0" smtClean="0"/>
              <a:t>компьютера</a:t>
            </a:r>
            <a:endParaRPr lang="ru-RU" dirty="0"/>
          </a:p>
        </p:txBody>
      </p:sp>
      <p:pic>
        <p:nvPicPr>
          <p:cNvPr id="22530" name="Picture 2" descr="https://komtv.org/wp-content/uploads/2015/12/progo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221088"/>
            <a:ext cx="3071802" cy="2457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Программное обеспечение (ПО)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Вся совокупность программ, хранящихся на всех </a:t>
            </a:r>
            <a:r>
              <a:rPr lang="ru-RU" dirty="0" smtClean="0"/>
              <a:t>устройствах </a:t>
            </a:r>
            <a:r>
              <a:rPr lang="ru-RU" dirty="0"/>
              <a:t>долговременной памяти </a:t>
            </a:r>
            <a:r>
              <a:rPr lang="ru-RU" dirty="0" smtClean="0"/>
              <a:t>компьютера</a:t>
            </a:r>
            <a:endParaRPr lang="ru-RU" dirty="0"/>
          </a:p>
        </p:txBody>
      </p:sp>
      <p:sp>
        <p:nvSpPr>
          <p:cNvPr id="11266" name="AutoShape 2" descr="https://ds04.infourok.ru/uploads/ex/0a53/00110dca-e78a9724/640/img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18" name="Picture 2" descr="http://1.bp.blogspot.com/-SgIR__VXNa0/UcGaB8fZBGI/AAAAAAAABEc/fwYNLUEr4-8/w1200-h630-p-k-no-nu/softwar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140968"/>
            <a:ext cx="66675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программного обеспечения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далее 4">
            <a:hlinkClick r:id="rId7" action="ppaction://hlinksldjump" highlightClick="1"/>
          </p:cNvPr>
          <p:cNvSpPr/>
          <p:nvPr/>
        </p:nvSpPr>
        <p:spPr>
          <a:xfrm>
            <a:off x="7643834" y="2357430"/>
            <a:ext cx="50006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rId8" action="ppaction://hlinksldjump" highlightClick="1"/>
          </p:cNvPr>
          <p:cNvSpPr/>
          <p:nvPr/>
        </p:nvSpPr>
        <p:spPr>
          <a:xfrm>
            <a:off x="7643834" y="5357826"/>
            <a:ext cx="50006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rId9" action="ppaction://hlinksldjump" highlightClick="1"/>
          </p:cNvPr>
          <p:cNvSpPr/>
          <p:nvPr/>
        </p:nvSpPr>
        <p:spPr>
          <a:xfrm>
            <a:off x="7643834" y="3857628"/>
            <a:ext cx="50006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Системное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algn="ctr">
              <a:buNone/>
              <a:defRPr/>
            </a:pPr>
            <a:r>
              <a:rPr lang="ru-RU" dirty="0"/>
              <a:t>Комплекс программ, которые обеспечивают управление компонентами компьютерной </a:t>
            </a:r>
            <a:r>
              <a:rPr lang="ru-RU" dirty="0" smtClean="0"/>
              <a:t>системы</a:t>
            </a:r>
            <a:endParaRPr lang="ru-RU" dirty="0"/>
          </a:p>
        </p:txBody>
      </p:sp>
      <p:pic>
        <p:nvPicPr>
          <p:cNvPr id="4" name="Рисунок 3" descr="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79612" y="3501008"/>
            <a:ext cx="4912668" cy="2161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системного ПО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назад 4">
            <a:hlinkClick r:id="rId7" action="ppaction://hlinksldjump" highlightClick="1"/>
          </p:cNvPr>
          <p:cNvSpPr/>
          <p:nvPr/>
        </p:nvSpPr>
        <p:spPr>
          <a:xfrm>
            <a:off x="8244408" y="6237312"/>
            <a:ext cx="432048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Прикладное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Программы, с помощью которых пользователь может решать свои информационные задачи, не прибегая к программированию, называются прикладными </a:t>
            </a:r>
            <a:r>
              <a:rPr lang="ru-RU" dirty="0" smtClean="0"/>
              <a:t>программами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 descr="222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361600"/>
            <a:ext cx="3672408" cy="1746875"/>
          </a:xfrm>
          <a:prstGeom prst="rect">
            <a:avLst/>
          </a:prstGeom>
        </p:spPr>
      </p:pic>
      <p:pic>
        <p:nvPicPr>
          <p:cNvPr id="10" name="Рисунок 9" descr="333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293096"/>
            <a:ext cx="3672408" cy="1821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 прикладного </a:t>
            </a:r>
            <a:r>
              <a:rPr lang="ru-RU" dirty="0" smtClean="0"/>
              <a:t>ПО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назад 4">
            <a:hlinkClick r:id="rId7" action="ppaction://hlinksldjump" highlightClick="1"/>
          </p:cNvPr>
          <p:cNvSpPr/>
          <p:nvPr/>
        </p:nvSpPr>
        <p:spPr>
          <a:xfrm>
            <a:off x="8172400" y="6021288"/>
            <a:ext cx="432048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Системы программирования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Это </a:t>
            </a:r>
            <a:r>
              <a:rPr lang="ru-RU" dirty="0"/>
              <a:t>комплекс </a:t>
            </a:r>
            <a:r>
              <a:rPr lang="ru-RU" dirty="0" smtClean="0"/>
              <a:t>инструментальных </a:t>
            </a:r>
            <a:r>
              <a:rPr lang="ru-RU" dirty="0"/>
              <a:t>средств, предназначенных для работы с </a:t>
            </a:r>
            <a:r>
              <a:rPr lang="ru-RU" dirty="0" smtClean="0"/>
              <a:t>программами </a:t>
            </a:r>
            <a:r>
              <a:rPr lang="ru-RU" dirty="0"/>
              <a:t>на одном из языков </a:t>
            </a:r>
            <a:r>
              <a:rPr lang="ru-RU" dirty="0" smtClean="0"/>
              <a:t>программирования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3714752"/>
            <a:ext cx="6295914" cy="2000264"/>
          </a:xfrm>
          <a:prstGeom prst="rect">
            <a:avLst/>
          </a:prstGeom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8172400" y="6093296"/>
            <a:ext cx="432048" cy="43204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Вопросы и задания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Что такое программное обеспечение компьютера?</a:t>
            </a:r>
          </a:p>
          <a:p>
            <a:r>
              <a:rPr lang="ru-RU" dirty="0" smtClean="0"/>
              <a:t>Что такое операционная система (ОС), какие основные функции она выполняет? </a:t>
            </a:r>
          </a:p>
          <a:p>
            <a:pPr lvl="0"/>
            <a:r>
              <a:rPr lang="ru-RU" dirty="0" smtClean="0"/>
              <a:t>Какие </a:t>
            </a:r>
            <a:r>
              <a:rPr lang="ru-RU" dirty="0"/>
              <a:t>задачи выполняет прикладное программное обеспечение?</a:t>
            </a:r>
          </a:p>
          <a:p>
            <a:pPr lvl="0"/>
            <a:r>
              <a:rPr lang="ru-RU" dirty="0" smtClean="0"/>
              <a:t>Для чего предназначены системы программирования? Кто с ними работает?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256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Программное обеспечение компьютера</vt:lpstr>
      <vt:lpstr>Программное обеспечение (ПО)</vt:lpstr>
      <vt:lpstr>Типы программного обеспечения</vt:lpstr>
      <vt:lpstr>Системное ПО</vt:lpstr>
      <vt:lpstr>Состав системного ПО</vt:lpstr>
      <vt:lpstr>Прикладное ПО</vt:lpstr>
      <vt:lpstr>Состав прикладного ПО</vt:lpstr>
      <vt:lpstr>Системы программирования</vt:lpstr>
      <vt:lpstr>Вопросы и задания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компьютера</dc:title>
  <dc:creator>WS315-13</dc:creator>
  <cp:lastModifiedBy>дюц</cp:lastModifiedBy>
  <cp:revision>45</cp:revision>
  <dcterms:created xsi:type="dcterms:W3CDTF">2019-02-19T08:48:20Z</dcterms:created>
  <dcterms:modified xsi:type="dcterms:W3CDTF">2019-02-19T13:43:18Z</dcterms:modified>
</cp:coreProperties>
</file>