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9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28.02.2019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71604" y="359898"/>
            <a:ext cx="7267596" cy="1472184"/>
          </a:xfrm>
        </p:spPr>
        <p:txBody>
          <a:bodyPr>
            <a:normAutofit/>
          </a:bodyPr>
          <a:lstStyle/>
          <a:p>
            <a:r>
              <a:rPr lang="ru-RU" sz="5400" b="1" dirty="0" err="1" smtClean="0">
                <a:latin typeface="Times New Roman" pitchFamily="18" charset="0"/>
                <a:cs typeface="Times New Roman" pitchFamily="18" charset="0"/>
              </a:rPr>
              <a:t>В.Гауф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 «Карлик Нос»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43645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Admin\Desktop\1rrfrjwabamq-karlik-no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1857364"/>
            <a:ext cx="2686063" cy="44291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5655010"/>
          </a:xfrm>
        </p:spPr>
        <p:txBody>
          <a:bodyPr/>
          <a:lstStyle/>
          <a:p>
            <a:r>
              <a:rPr lang="ru-RU" b="1" dirty="0" smtClean="0"/>
              <a:t>Домашнее задание.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Прочитать всю сказку. Напиши письмо от имени </a:t>
            </a:r>
            <a:r>
              <a:rPr lang="ru-RU" dirty="0" err="1" smtClean="0"/>
              <a:t>Якоба</a:t>
            </a:r>
            <a:r>
              <a:rPr lang="ru-RU" dirty="0" smtClean="0"/>
              <a:t> старухе –колдунье.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993252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>
              <a:buNone/>
            </a:pPr>
            <a:r>
              <a:rPr lang="ru-RU" b="1" dirty="0" smtClean="0">
                <a:solidFill>
                  <a:srgbClr val="7030A0"/>
                </a:solidFill>
              </a:rPr>
              <a:t>Добро- словно солнечный лучик!</a:t>
            </a:r>
          </a:p>
          <a:p>
            <a:pPr fontAlgn="base">
              <a:buNone/>
            </a:pPr>
            <a:r>
              <a:rPr lang="ru-RU" b="1" dirty="0" smtClean="0">
                <a:solidFill>
                  <a:srgbClr val="7030A0"/>
                </a:solidFill>
              </a:rPr>
              <a:t>Согреет – и всё расцветёт.</a:t>
            </a:r>
          </a:p>
          <a:p>
            <a:pPr fontAlgn="base">
              <a:buNone/>
            </a:pPr>
            <a:r>
              <a:rPr lang="ru-RU" b="1" dirty="0" smtClean="0">
                <a:solidFill>
                  <a:srgbClr val="7030A0"/>
                </a:solidFill>
              </a:rPr>
              <a:t>Оно, как невидимый ключик</a:t>
            </a:r>
          </a:p>
          <a:p>
            <a:pPr fontAlgn="base">
              <a:buNone/>
            </a:pPr>
            <a:r>
              <a:rPr lang="ru-RU" b="1" dirty="0" smtClean="0">
                <a:solidFill>
                  <a:srgbClr val="7030A0"/>
                </a:solidFill>
              </a:rPr>
              <a:t>От дверцы, где радость живет!</a:t>
            </a:r>
          </a:p>
          <a:p>
            <a:pPr fontAlgn="base">
              <a:buNone/>
            </a:pPr>
            <a:r>
              <a:rPr lang="ru-RU" b="1" dirty="0" smtClean="0">
                <a:solidFill>
                  <a:srgbClr val="7030A0"/>
                </a:solidFill>
              </a:rPr>
              <a:t>А зло- это чёрные тучи.</a:t>
            </a:r>
          </a:p>
          <a:p>
            <a:pPr fontAlgn="base">
              <a:buNone/>
            </a:pPr>
            <a:r>
              <a:rPr lang="ru-RU" b="1" dirty="0" smtClean="0">
                <a:solidFill>
                  <a:srgbClr val="7030A0"/>
                </a:solidFill>
              </a:rPr>
              <a:t>Друзей нет, как их не зови</a:t>
            </a:r>
          </a:p>
          <a:p>
            <a:pPr fontAlgn="base">
              <a:buNone/>
            </a:pPr>
            <a:r>
              <a:rPr lang="ru-RU" b="1" dirty="0" smtClean="0">
                <a:solidFill>
                  <a:srgbClr val="7030A0"/>
                </a:solidFill>
              </a:rPr>
              <a:t>Со злом не встречаться вам лучше</a:t>
            </a:r>
          </a:p>
          <a:p>
            <a:pPr fontAlgn="base">
              <a:buNone/>
            </a:pPr>
            <a:r>
              <a:rPr lang="ru-RU" b="1" dirty="0" smtClean="0">
                <a:solidFill>
                  <a:srgbClr val="7030A0"/>
                </a:solidFill>
              </a:rPr>
              <a:t>Желаю добра и любви!</a:t>
            </a:r>
            <a:endParaRPr lang="ru-RU" b="1" dirty="0">
              <a:solidFill>
                <a:srgbClr val="7030A0"/>
              </a:solidFill>
            </a:endParaRPr>
          </a:p>
        </p:txBody>
      </p:sp>
      <p:pic>
        <p:nvPicPr>
          <p:cNvPr id="2050" name="Picture 2" descr="C:\Users\Admin\Desktop\solnce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92" y="214290"/>
            <a:ext cx="1428728" cy="14246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857364"/>
            <a:ext cx="7498080" cy="35719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-</a:t>
            </a:r>
            <a:r>
              <a:rPr lang="ru-RU" sz="3100" dirty="0" smtClean="0"/>
              <a:t>Кем был отец </a:t>
            </a:r>
            <a:r>
              <a:rPr lang="ru-RU" sz="3100" dirty="0" err="1" smtClean="0"/>
              <a:t>Якоба</a:t>
            </a:r>
            <a:r>
              <a:rPr lang="ru-RU" sz="3100" dirty="0" smtClean="0"/>
              <a:t>?</a:t>
            </a:r>
            <a:br>
              <a:rPr lang="ru-RU" sz="3100" dirty="0" smtClean="0"/>
            </a:br>
            <a:r>
              <a:rPr lang="ru-RU" sz="3100" dirty="0" smtClean="0"/>
              <a:t>-Почему ведьма на рынке обращается именно к </a:t>
            </a:r>
            <a:r>
              <a:rPr lang="ru-RU" sz="3100" dirty="0" err="1" smtClean="0"/>
              <a:t>Ханне</a:t>
            </a:r>
            <a:r>
              <a:rPr lang="ru-RU" sz="3100" dirty="0" smtClean="0"/>
              <a:t>, матери </a:t>
            </a:r>
            <a:r>
              <a:rPr lang="ru-RU" sz="3100" dirty="0" err="1" smtClean="0"/>
              <a:t>Якоба</a:t>
            </a:r>
            <a:r>
              <a:rPr lang="ru-RU" sz="3100" dirty="0" smtClean="0"/>
              <a:t>, а не к другим торговкам? </a:t>
            </a:r>
            <a:br>
              <a:rPr lang="ru-RU" sz="3100" dirty="0" smtClean="0"/>
            </a:br>
            <a:r>
              <a:rPr lang="ru-RU" sz="3100" dirty="0" smtClean="0"/>
              <a:t> -Что говорит автор о мальчике до встречи с ведьмой?</a:t>
            </a:r>
            <a:br>
              <a:rPr lang="ru-RU" sz="3100" dirty="0" smtClean="0"/>
            </a:br>
            <a:r>
              <a:rPr lang="ru-RU" sz="3100" dirty="0" smtClean="0"/>
              <a:t>-Как реагирует на ворчание старухи </a:t>
            </a:r>
            <a:r>
              <a:rPr lang="ru-RU" sz="3100" dirty="0" err="1" smtClean="0"/>
              <a:t>Якоб</a:t>
            </a:r>
            <a:r>
              <a:rPr lang="ru-RU" sz="3100" dirty="0" smtClean="0"/>
              <a:t>? </a:t>
            </a:r>
            <a:br>
              <a:rPr lang="ru-RU" sz="3100" dirty="0" smtClean="0"/>
            </a:br>
            <a:r>
              <a:rPr lang="ru-RU" sz="3100" dirty="0" smtClean="0"/>
              <a:t> -Как вы думаете, если бы </a:t>
            </a:r>
            <a:r>
              <a:rPr lang="ru-RU" sz="3100" dirty="0" err="1" smtClean="0"/>
              <a:t>Якоб</a:t>
            </a:r>
            <a:r>
              <a:rPr lang="ru-RU" sz="3100" dirty="0" smtClean="0"/>
              <a:t> сдержался и не нагрубил Травнице, оставила ли она его у себя на службе? </a:t>
            </a:r>
            <a:br>
              <a:rPr lang="ru-RU" sz="3100" dirty="0" smtClean="0"/>
            </a:br>
            <a:endParaRPr lang="ru-RU" sz="31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071546"/>
            <a:ext cx="7498080" cy="521497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- Сколько лет был на службе </a:t>
            </a:r>
            <a:r>
              <a:rPr lang="ru-RU" sz="3200" dirty="0" err="1" smtClean="0"/>
              <a:t>Якоб</a:t>
            </a:r>
            <a:r>
              <a:rPr lang="ru-RU" sz="3200" dirty="0" smtClean="0"/>
              <a:t> и чему там научился?</a:t>
            </a:r>
            <a:br>
              <a:rPr lang="ru-RU" sz="3200" dirty="0" smtClean="0"/>
            </a:br>
            <a:r>
              <a:rPr lang="ru-RU" sz="3200" dirty="0" smtClean="0"/>
              <a:t>-Как удалось </a:t>
            </a:r>
            <a:r>
              <a:rPr lang="ru-RU" sz="3200" dirty="0" err="1" smtClean="0"/>
              <a:t>Якобу</a:t>
            </a:r>
            <a:r>
              <a:rPr lang="ru-RU" sz="3200" dirty="0" smtClean="0"/>
              <a:t> бежать с плена?</a:t>
            </a:r>
            <a:br>
              <a:rPr lang="ru-RU" sz="3200" dirty="0" smtClean="0"/>
            </a:br>
            <a:r>
              <a:rPr lang="ru-RU" sz="3200" dirty="0" smtClean="0"/>
              <a:t>-Что о себе узнал </a:t>
            </a:r>
            <a:r>
              <a:rPr lang="ru-RU" sz="3200" dirty="0" err="1" smtClean="0"/>
              <a:t>Якоб</a:t>
            </a:r>
            <a:r>
              <a:rPr lang="ru-RU" sz="3200" dirty="0" smtClean="0"/>
              <a:t>, глядя в зеркало и слушая прохожих?</a:t>
            </a:r>
            <a:br>
              <a:rPr lang="ru-RU" sz="3200" dirty="0" smtClean="0"/>
            </a:br>
            <a:r>
              <a:rPr lang="ru-RU" sz="3200" dirty="0" smtClean="0"/>
              <a:t>-Что хотел сказать автор, показывая грубость и нетерпимость родителей при встрече с сыном? Может этот кусочек текста лишний? </a:t>
            </a:r>
            <a:br>
              <a:rPr lang="ru-RU" sz="3200" dirty="0" smtClean="0"/>
            </a:br>
            <a:r>
              <a:rPr lang="ru-RU" sz="3200" dirty="0" smtClean="0"/>
              <a:t>-Кого винит мальчик в своем уродстве?  </a:t>
            </a:r>
            <a:endParaRPr lang="ru-RU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928670"/>
            <a:ext cx="7498080" cy="485778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3"/>
                </a:solidFill>
              </a:rPr>
              <a:t>А)Выберите совет, который вы бы дали </a:t>
            </a:r>
            <a:r>
              <a:rPr lang="ru-RU" sz="2800" b="1" dirty="0" err="1" smtClean="0">
                <a:solidFill>
                  <a:schemeClr val="accent3"/>
                </a:solidFill>
              </a:rPr>
              <a:t>Якобу</a:t>
            </a:r>
            <a:r>
              <a:rPr lang="ru-RU" sz="2800" dirty="0" smtClean="0"/>
              <a:t>.</a:t>
            </a:r>
            <a:br>
              <a:rPr lang="ru-RU" sz="2800" dirty="0" smtClean="0"/>
            </a:br>
            <a:r>
              <a:rPr lang="ru-RU" sz="2800" i="1" dirty="0" smtClean="0"/>
              <a:t>Ничто в нашем мире не проходит бесследно.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i="1" dirty="0" smtClean="0"/>
              <a:t>Надо быть добрым не только по отношению к себе и своим близким, но и к тем, кто тебя окружает.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i="1" dirty="0" smtClean="0"/>
              <a:t>Надо научиться просить прощения за свои дурные поступки, а также прощать других.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i="1" dirty="0" smtClean="0"/>
              <a:t>Надо помогать людям, не ожидая благодарности в ответ.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i="1" dirty="0" smtClean="0"/>
              <a:t>Маленькое зло порождает большое зло.</a:t>
            </a:r>
            <a:endParaRPr lang="ru-R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928670"/>
            <a:ext cx="7498080" cy="5000660"/>
          </a:xfrm>
        </p:spPr>
        <p:txBody>
          <a:bodyPr>
            <a:normAutofit/>
          </a:bodyPr>
          <a:lstStyle/>
          <a:p>
            <a:pPr fontAlgn="base"/>
            <a:r>
              <a:rPr lang="ru-RU" sz="4000" i="1" dirty="0" smtClean="0">
                <a:solidFill>
                  <a:schemeClr val="accent3"/>
                </a:solidFill>
              </a:rPr>
              <a:t>Б)</a:t>
            </a:r>
            <a:r>
              <a:rPr lang="ru-RU" sz="4000" b="1" dirty="0" smtClean="0">
                <a:solidFill>
                  <a:schemeClr val="accent3"/>
                </a:solidFill>
              </a:rPr>
              <a:t> Работа по таблице «Добро и зло»</a:t>
            </a:r>
            <a:r>
              <a:rPr lang="ru-RU" sz="4000" dirty="0" smtClean="0"/>
              <a:t> 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Найти </a:t>
            </a:r>
            <a:r>
              <a:rPr lang="ru-RU" sz="4000" dirty="0" smtClean="0"/>
              <a:t>плюсы и минусы , проявление добра и зла в каждой части  текста.</a:t>
            </a:r>
            <a:br>
              <a:rPr lang="ru-RU" sz="4000" dirty="0" smtClean="0"/>
            </a:br>
            <a:r>
              <a:rPr lang="ru-RU" sz="4000" b="1" dirty="0" smtClean="0"/>
              <a:t>ДОБРО (+)                         ЗЛО ( — )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5012068"/>
          </a:xfrm>
        </p:spPr>
        <p:txBody>
          <a:bodyPr>
            <a:normAutofit/>
          </a:bodyPr>
          <a:lstStyle/>
          <a:p>
            <a:r>
              <a:rPr lang="ru-RU" dirty="0" smtClean="0"/>
              <a:t>                   </a:t>
            </a:r>
            <a:r>
              <a:rPr lang="ru-RU" b="1" dirty="0" err="1" smtClean="0">
                <a:solidFill>
                  <a:schemeClr val="accent3"/>
                </a:solidFill>
              </a:rPr>
              <a:t>Физминутка</a:t>
            </a:r>
            <a:r>
              <a:rPr lang="ru-RU" b="1" dirty="0" smtClean="0">
                <a:solidFill>
                  <a:schemeClr val="accent3"/>
                </a:solidFill>
              </a:rPr>
              <a:t/>
            </a:r>
            <a:br>
              <a:rPr lang="ru-RU" b="1" dirty="0" smtClean="0">
                <a:solidFill>
                  <a:schemeClr val="accent3"/>
                </a:solidFill>
              </a:rPr>
            </a:br>
            <a:r>
              <a:rPr lang="ru-RU" sz="3200" b="1" dirty="0" smtClean="0">
                <a:solidFill>
                  <a:srgbClr val="0070C0"/>
                </a:solidFill>
              </a:rPr>
              <a:t>Вот по сказке мы гуляли</a:t>
            </a:r>
            <a:br>
              <a:rPr lang="ru-RU" sz="3200" b="1" dirty="0" smtClean="0">
                <a:solidFill>
                  <a:srgbClr val="0070C0"/>
                </a:solidFill>
              </a:rPr>
            </a:br>
            <a:r>
              <a:rPr lang="ru-RU" sz="3200" b="1" dirty="0" smtClean="0">
                <a:solidFill>
                  <a:srgbClr val="0070C0"/>
                </a:solidFill>
              </a:rPr>
              <a:t>И, конечно же, устали.</a:t>
            </a:r>
            <a:br>
              <a:rPr lang="ru-RU" sz="3200" b="1" dirty="0" smtClean="0">
                <a:solidFill>
                  <a:srgbClr val="0070C0"/>
                </a:solidFill>
              </a:rPr>
            </a:br>
            <a:r>
              <a:rPr lang="ru-RU" sz="3200" b="1" dirty="0" smtClean="0">
                <a:solidFill>
                  <a:srgbClr val="0070C0"/>
                </a:solidFill>
              </a:rPr>
              <a:t>Мы немного отдохнем,</a:t>
            </a:r>
            <a:br>
              <a:rPr lang="ru-RU" sz="3200" b="1" dirty="0" smtClean="0">
                <a:solidFill>
                  <a:srgbClr val="0070C0"/>
                </a:solidFill>
              </a:rPr>
            </a:br>
            <a:r>
              <a:rPr lang="ru-RU" sz="3200" b="1" dirty="0" smtClean="0">
                <a:solidFill>
                  <a:srgbClr val="0070C0"/>
                </a:solidFill>
              </a:rPr>
              <a:t>Дальше в сказку мы пойдем.</a:t>
            </a:r>
            <a:br>
              <a:rPr lang="ru-RU" sz="3200" b="1" dirty="0" smtClean="0">
                <a:solidFill>
                  <a:srgbClr val="0070C0"/>
                </a:solidFill>
              </a:rPr>
            </a:br>
            <a:r>
              <a:rPr lang="ru-RU" sz="3200" b="1" dirty="0" smtClean="0">
                <a:solidFill>
                  <a:srgbClr val="0070C0"/>
                </a:solidFill>
              </a:rPr>
              <a:t>Высоко поднимем руки</a:t>
            </a:r>
            <a:br>
              <a:rPr lang="ru-RU" sz="3200" b="1" dirty="0" smtClean="0">
                <a:solidFill>
                  <a:srgbClr val="0070C0"/>
                </a:solidFill>
              </a:rPr>
            </a:br>
            <a:r>
              <a:rPr lang="ru-RU" sz="3200" b="1" dirty="0" smtClean="0">
                <a:solidFill>
                  <a:srgbClr val="0070C0"/>
                </a:solidFill>
              </a:rPr>
              <a:t>Будем жить всегда без скуки.</a:t>
            </a:r>
            <a:endParaRPr lang="ru-RU" sz="32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320"/>
            <a:ext cx="8143900" cy="3797622"/>
          </a:xfrm>
        </p:spPr>
        <p:txBody>
          <a:bodyPr/>
          <a:lstStyle/>
          <a:p>
            <a:r>
              <a:rPr lang="ru-RU" b="1" i="1" dirty="0" smtClean="0">
                <a:solidFill>
                  <a:srgbClr val="C00000"/>
                </a:solidFill>
              </a:rPr>
              <a:t>«Красота человека в его делах»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                      </a:t>
            </a:r>
            <a:r>
              <a:rPr lang="ru-RU" i="1" dirty="0" smtClean="0"/>
              <a:t>     </a:t>
            </a:r>
            <a:r>
              <a:rPr lang="ru-RU" sz="4400" dirty="0" smtClean="0"/>
              <a:t>Народная мудрость</a:t>
            </a:r>
            <a:endParaRPr lang="ru-RU" sz="4400" dirty="0"/>
          </a:p>
        </p:txBody>
      </p:sp>
      <p:pic>
        <p:nvPicPr>
          <p:cNvPr id="3074" name="Picture 2" descr="C:\Users\Admin\Desktop\img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2857496"/>
            <a:ext cx="2600321" cy="38184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428868"/>
            <a:ext cx="7498080" cy="3429024"/>
          </a:xfrm>
        </p:spPr>
        <p:txBody>
          <a:bodyPr>
            <a:normAutofit/>
          </a:bodyPr>
          <a:lstStyle/>
          <a:p>
            <a:r>
              <a:rPr lang="kk-KZ" sz="2800" dirty="0" smtClean="0"/>
              <a:t>- Заполните стикеры и расположите их под сердечками настроения</a:t>
            </a:r>
            <a:r>
              <a:rPr lang="ru-RU" sz="2800" dirty="0" smtClean="0"/>
              <a:t>. Красный цвет- сердце любви и счастья (все понравилось на уроке) , желтый цвет- сердце спокойствия и безразличия (не все понятно, есть вопросы), синий цвет-сердце холодное (не понравился урок)</a:t>
            </a:r>
            <a:endParaRPr lang="ru-RU" sz="2800" dirty="0"/>
          </a:p>
        </p:txBody>
      </p:sp>
      <p:pic>
        <p:nvPicPr>
          <p:cNvPr id="4099" name="Picture 3" descr="C:\Users\Admin\Desktop\56880c83c81bc274135d1d49e2fd96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357166"/>
            <a:ext cx="1701400" cy="1714488"/>
          </a:xfrm>
          <a:prstGeom prst="rect">
            <a:avLst/>
          </a:prstGeom>
          <a:noFill/>
        </p:spPr>
      </p:pic>
      <p:pic>
        <p:nvPicPr>
          <p:cNvPr id="4100" name="Picture 4" descr="C:\Users\Admin\Desktop\imagenes-de-amor-orange-love-heart-drawings-christoph-bril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4810" y="428604"/>
            <a:ext cx="1571570" cy="1531615"/>
          </a:xfrm>
          <a:prstGeom prst="rect">
            <a:avLst/>
          </a:prstGeom>
          <a:noFill/>
        </p:spPr>
      </p:pic>
      <p:pic>
        <p:nvPicPr>
          <p:cNvPr id="4101" name="Picture 5" descr="C:\Users\Admin\Desktop\3366f56a69f36187c492ae262c47dc0a--matter-clip-art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57950" y="285728"/>
            <a:ext cx="1890760" cy="18573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82</TotalTime>
  <Words>146</Words>
  <PresentationFormat>Экран (4:3)</PresentationFormat>
  <Paragraphs>17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В.Гауф «Карлик Нос»</vt:lpstr>
      <vt:lpstr>Слайд 2</vt:lpstr>
      <vt:lpstr>-Кем был отец Якоба? -Почему ведьма на рынке обращается именно к Ханне, матери Якоба, а не к другим торговкам?   -Что говорит автор о мальчике до встречи с ведьмой? -Как реагирует на ворчание старухи Якоб?   -Как вы думаете, если бы Якоб сдержался и не нагрубил Травнице, оставила ли она его у себя на службе?  </vt:lpstr>
      <vt:lpstr>- Сколько лет был на службе Якоб и чему там научился? -Как удалось Якобу бежать с плена? -Что о себе узнал Якоб, глядя в зеркало и слушая прохожих? -Что хотел сказать автор, показывая грубость и нетерпимость родителей при встрече с сыном? Может этот кусочек текста лишний?  -Кого винит мальчик в своем уродстве?  </vt:lpstr>
      <vt:lpstr>А)Выберите совет, который вы бы дали Якобу. Ничто в нашем мире не проходит бесследно. Надо быть добрым не только по отношению к себе и своим близким, но и к тем, кто тебя окружает. Надо научиться просить прощения за свои дурные поступки, а также прощать других. Надо помогать людям, не ожидая благодарности в ответ.  Маленькое зло порождает большое зло.</vt:lpstr>
      <vt:lpstr>Б) Работа по таблице «Добро и зло»  Найти плюсы и минусы , проявление добра и зла в каждой части  текста. ДОБРО (+)                         ЗЛО ( — ) </vt:lpstr>
      <vt:lpstr>                   Физминутка Вот по сказке мы гуляли И, конечно же, устали. Мы немного отдохнем, Дальше в сказку мы пойдем. Высоко поднимем руки Будем жить всегда без скуки.</vt:lpstr>
      <vt:lpstr>«Красота человека в его делах»                            Народная мудрость</vt:lpstr>
      <vt:lpstr>- Заполните стикеры и расположите их под сердечками настроения. Красный цвет- сердце любви и счастья (все понравилось на уроке) , желтый цвет- сердце спокойствия и безразличия (не все понятно, есть вопросы), синий цвет-сердце холодное (не понравился урок)</vt:lpstr>
      <vt:lpstr>Домашнее задание.  Прочитать всю сказку. Напиши письмо от имени Якоба старухе –колдунье.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10</cp:revision>
  <dcterms:created xsi:type="dcterms:W3CDTF">2019-02-28T13:36:58Z</dcterms:created>
  <dcterms:modified xsi:type="dcterms:W3CDTF">2019-02-28T15:17:13Z</dcterms:modified>
</cp:coreProperties>
</file>