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0AAE276-8BE1-4BE6-B45D-F0CD786FEE35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980728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“Мұражай”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– ескерткіштерді, өнер туындыларды, мәдени құндылықтарды сақтап, жинақтап атқаратын мекеме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upload.wikimedia.org/wikipedia/ru/e/ed/%D0%92%D0%BF_%D0%BC%D1%83%D0%B7%D0%B5%D0%B9_%D1%87%D0%B5%D1%80%D0%BD%D0%BE%D0%BC%D0%BE%D1%80%D1%81%D0%BA%D0%BE%D0%B3%D0%BE_%D1%84%D0%BB%D0%BE%D1%82%D0%B0_%D1%80%D1%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56992"/>
            <a:ext cx="2502016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http://www.orinfo.ru/sites/default/files/avatar_crop/85161_207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068960"/>
            <a:ext cx="2554115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8" name="Picture 6" descr="http://062013.imgbb.ru/user/74/744174/c402eb4f582a359741ea49b10ef7fe9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501008"/>
            <a:ext cx="1658054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627784" y="260648"/>
            <a:ext cx="403244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Мұражай топтары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1340768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тарихи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71600" y="2348880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көркемөнер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00826" y="2357430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кешенді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00232" y="3284984"/>
            <a:ext cx="235574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жаратылыстану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15140" y="1412776"/>
            <a:ext cx="22493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мемориалды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72000" y="3143248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техникалық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2195736" y="980728"/>
            <a:ext cx="288032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843808" y="1412776"/>
            <a:ext cx="216024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707904" y="1340768"/>
            <a:ext cx="72008" cy="12241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220072" y="1340768"/>
            <a:ext cx="0" cy="10801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156176" y="1412776"/>
            <a:ext cx="36004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732240" y="1124744"/>
            <a:ext cx="144016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107504" y="4005064"/>
            <a:ext cx="2035604" cy="12961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Жалпы тарих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Археологиялық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Антрополгиялық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этнографиялық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259632" y="5445224"/>
            <a:ext cx="1800200" cy="12961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Көркемөнер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Мүсін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Қолөнер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Театр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03848" y="4221088"/>
            <a:ext cx="1800200" cy="12961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Биологиялық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Зоологиялық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геологиялық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076056" y="5445224"/>
            <a:ext cx="1800200" cy="12961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Авиация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Автокөлік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Кеме жасау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Өнеркәсіп</a:t>
            </a:r>
          </a:p>
          <a:p>
            <a:endParaRPr lang="ru-RU" sz="1400" dirty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444208" y="4077072"/>
            <a:ext cx="1800200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endParaRPr lang="kk-KZ" sz="1400" dirty="0" smtClean="0"/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Шаруашылық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Жаратылыстану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Өлкетану</a:t>
            </a:r>
          </a:p>
          <a:p>
            <a:endParaRPr lang="kk-KZ" sz="1400" dirty="0" smtClean="0"/>
          </a:p>
          <a:p>
            <a:endParaRPr lang="ru-RU" sz="1400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164288" y="5229200"/>
            <a:ext cx="1800200" cy="14401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endParaRPr lang="kk-KZ" sz="1400" dirty="0" smtClean="0"/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Мемлекетке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Өнерге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Әдебиетке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Ғылымға еңбегі сіңген</a:t>
            </a:r>
          </a:p>
          <a:p>
            <a:endParaRPr lang="kk-KZ" sz="1400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2771800" y="692696"/>
            <a:ext cx="3312368" cy="1080120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Мұражай ісінің бағыттары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214282" y="2857496"/>
            <a:ext cx="1656184" cy="72008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Жинау</a:t>
            </a:r>
            <a:r>
              <a:rPr lang="kk-KZ" sz="2400" b="1" dirty="0" smtClean="0"/>
              <a:t> </a:t>
            </a:r>
            <a:endParaRPr lang="ru-RU" sz="2400" b="1" dirty="0"/>
          </a:p>
        </p:txBody>
      </p: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2123728" y="3861048"/>
            <a:ext cx="1944216" cy="792088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Есепке алу </a:t>
            </a:r>
            <a:endParaRPr lang="ru-RU" sz="28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с двумя скругленными противолежащими углами 25"/>
          <p:cNvSpPr/>
          <p:nvPr/>
        </p:nvSpPr>
        <p:spPr>
          <a:xfrm>
            <a:off x="4714876" y="3857628"/>
            <a:ext cx="2015084" cy="72008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Жүйелеу</a:t>
            </a:r>
            <a:endParaRPr lang="ru-RU" sz="32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с двумя скругленными противолежащими углами 27"/>
          <p:cNvSpPr/>
          <p:nvPr/>
        </p:nvSpPr>
        <p:spPr>
          <a:xfrm>
            <a:off x="6786578" y="2714620"/>
            <a:ext cx="2143140" cy="107613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Қайта қалпына келтіру</a:t>
            </a:r>
            <a:endParaRPr lang="ru-RU" sz="24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1403648" y="1772816"/>
            <a:ext cx="936104" cy="57606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275856" y="2492896"/>
            <a:ext cx="0" cy="93610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292080" y="2564904"/>
            <a:ext cx="0" cy="93610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804248" y="1916832"/>
            <a:ext cx="576064" cy="504056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2214546" y="357166"/>
            <a:ext cx="5040560" cy="1296144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Мұражай жұмыстарын ұйымдастыру түрлері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285720" y="2428868"/>
            <a:ext cx="1800200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Көрмелер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3071802" y="2492896"/>
            <a:ext cx="2500330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Экспозициялар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1907704" y="4293096"/>
            <a:ext cx="2088232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Тақырыпттық дәрістер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286512" y="2428868"/>
            <a:ext cx="2272336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Ғылыми-тәжірибелік конференциял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5286380" y="4357694"/>
            <a:ext cx="2088232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Мұражайлық басылымдар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1331640" y="1340768"/>
            <a:ext cx="720080" cy="72008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627784" y="1916832"/>
            <a:ext cx="0" cy="2088232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868144" y="1916832"/>
            <a:ext cx="0" cy="2088232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355976" y="1916832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452320" y="1484784"/>
            <a:ext cx="576064" cy="72008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28596" y="571480"/>
            <a:ext cx="871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0033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Қазақстан мұражайлары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90033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1032" y="1268760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400" b="1" dirty="0" smtClean="0">
                <a:cs typeface="Gautami" pitchFamily="34" charset="0"/>
              </a:rPr>
              <a:t> </a:t>
            </a: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Оңтүстік мемлекеттік мұражайы;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589240"/>
            <a:ext cx="84969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Ә. Қастеев атындағы республикалық өнер мұражайы;</a:t>
            </a:r>
            <a:endParaRPr lang="ru-RU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157192"/>
            <a:ext cx="60179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ҚР ҰҒА Археология мұражайы;</a:t>
            </a:r>
            <a:endParaRPr lang="ru-RU" sz="2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725144"/>
            <a:ext cx="363112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Кітап мұражайы;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861048"/>
            <a:ext cx="80648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Ықылас атындағы республикалық халық саз аспаптар мұражайы;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356992"/>
            <a:ext cx="527420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Ұлттық валюта мұражайы;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420888"/>
            <a:ext cx="84969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Мемлекеттік  алтын және асыл металдар мұражайы;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1844824"/>
            <a:ext cx="60486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Президенттік мәдени орталық.</a:t>
            </a:r>
            <a:endParaRPr lang="ru-RU" sz="2600" b="1" dirty="0">
              <a:latin typeface="Georgia" pitchFamily="18" charset="0"/>
              <a:cs typeface="Gauta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85786" y="500042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0033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Мемориалдық    мұражайлар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90033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1571612"/>
            <a:ext cx="83894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400" b="1" dirty="0" smtClean="0">
                <a:cs typeface="Gautami" pitchFamily="34" charset="0"/>
              </a:rPr>
              <a:t> </a:t>
            </a: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Абайдың мемлекеттік тарихи-мәдени мұражайы</a:t>
            </a:r>
          </a:p>
          <a:p>
            <a:endParaRPr lang="ru-RU" sz="2600" b="1" dirty="0">
              <a:latin typeface="Georgia" pitchFamily="18" charset="0"/>
              <a:cs typeface="Gautam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924944"/>
            <a:ext cx="44694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Абай-Шәкәрім кешені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717032"/>
            <a:ext cx="856895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Д.Қонаевтың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Қ.И. Сәтбаевтың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Ж. Жабаевтың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С. Мұқанов пен Ғ. Мүсіреповтің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Ғазиза және Ахмет Жұбановтардың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Ш. Уәлихановтың мемориалдық мұражайлары.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191</TotalTime>
  <Words>159</Words>
  <Application>Microsoft Office PowerPoint</Application>
  <PresentationFormat>Экран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KOMP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GYPNORION</dc:creator>
  <cp:lastModifiedBy>1</cp:lastModifiedBy>
  <cp:revision>26</cp:revision>
  <dcterms:created xsi:type="dcterms:W3CDTF">2015-01-27T08:34:00Z</dcterms:created>
  <dcterms:modified xsi:type="dcterms:W3CDTF">2019-02-28T12:46:46Z</dcterms:modified>
</cp:coreProperties>
</file>