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5" descr="i.jpgп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571" y="548680"/>
            <a:ext cx="7824869" cy="58686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8488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Sunday, Monday, Tuesday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too.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Wednesday, Thursday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just for you.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Friday, Saturday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that's the end .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Now let's say those days again!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Sunday, Monday, Tuesday, Wednesday, Thursday, Friday, Saturday! </a:t>
            </a:r>
            <a:endParaRPr lang="ru-RU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Let’s sing!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Seven days,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There are seven days! 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Seven days,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Seven days a week!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412776"/>
            <a:ext cx="381642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Let’s sing!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Sunday, Monday - seven days!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Tuesday, Wednesday - seven days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Thursday, Friday - seven days!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Saturday - seven days!</a:t>
            </a:r>
            <a:endParaRPr lang="ru-RU" sz="3200" dirty="0"/>
          </a:p>
        </p:txBody>
      </p:sp>
      <p:pic>
        <p:nvPicPr>
          <p:cNvPr id="5" name="Picture 2" descr="C:\Users\Mika\Downloads\DAYS_OF_THE_WEEK-218x30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12776"/>
            <a:ext cx="3672408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90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Let’s sing!</vt:lpstr>
      <vt:lpstr>Let’s sing!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Mika</dc:creator>
  <cp:lastModifiedBy>Mika</cp:lastModifiedBy>
  <cp:revision>3</cp:revision>
  <dcterms:created xsi:type="dcterms:W3CDTF">2019-02-23T19:19:56Z</dcterms:created>
  <dcterms:modified xsi:type="dcterms:W3CDTF">2019-02-23T22:46:57Z</dcterms:modified>
</cp:coreProperties>
</file>