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7" r:id="rId7"/>
    <p:sldId id="270" r:id="rId8"/>
    <p:sldId id="272" r:id="rId9"/>
    <p:sldId id="269" r:id="rId10"/>
    <p:sldId id="266" r:id="rId11"/>
    <p:sldId id="260" r:id="rId12"/>
    <p:sldId id="261" r:id="rId13"/>
    <p:sldId id="26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A5965-E084-4219-8FAB-F07C1F6F2D8B}" type="doc">
      <dgm:prSet loTypeId="urn:microsoft.com/office/officeart/2005/8/layout/radial5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34B8666-BCDD-44EB-8220-83A2B2A42E27}">
      <dgm:prSet phldrT="[Текст]"/>
      <dgm:spPr/>
      <dgm:t>
        <a:bodyPr/>
        <a:lstStyle/>
        <a:p>
          <a:r>
            <a:rPr lang="ru-RU" b="1" smtClean="0"/>
            <a:t>ПРОСТЕЙШИЕ</a:t>
          </a:r>
          <a:endParaRPr lang="ru-RU" b="1"/>
        </a:p>
      </dgm:t>
    </dgm:pt>
    <dgm:pt modelId="{763E9C77-EE0E-4E56-9D6D-07AB0BE3240E}" type="parTrans" cxnId="{CAACFB77-5EC6-4C61-B520-4F82176D33B9}">
      <dgm:prSet/>
      <dgm:spPr/>
      <dgm:t>
        <a:bodyPr/>
        <a:lstStyle/>
        <a:p>
          <a:endParaRPr lang="ru-RU"/>
        </a:p>
      </dgm:t>
    </dgm:pt>
    <dgm:pt modelId="{B5E3A02A-1723-4383-8CD1-4E2C9616D996}" type="sibTrans" cxnId="{CAACFB77-5EC6-4C61-B520-4F82176D33B9}">
      <dgm:prSet/>
      <dgm:spPr/>
      <dgm:t>
        <a:bodyPr/>
        <a:lstStyle/>
        <a:p>
          <a:endParaRPr lang="ru-RU"/>
        </a:p>
      </dgm:t>
    </dgm:pt>
    <dgm:pt modelId="{17FFA499-2DD6-4C6E-8373-1285D5C93942}">
      <dgm:prSet phldrT="[Текст]" custT="1"/>
      <dgm:spPr/>
      <dgm:t>
        <a:bodyPr/>
        <a:lstStyle/>
        <a:p>
          <a:r>
            <a:rPr lang="ru-RU" sz="1100" b="1" smtClean="0"/>
            <a:t>Индикаторы загрязненности воды</a:t>
          </a:r>
          <a:endParaRPr lang="ru-RU" sz="1100" b="1"/>
        </a:p>
      </dgm:t>
    </dgm:pt>
    <dgm:pt modelId="{1CAAC557-6564-4753-A4AB-FF83FE3C1F22}" type="parTrans" cxnId="{0710B924-B7BC-4E61-B4D5-898D5C78E727}">
      <dgm:prSet/>
      <dgm:spPr/>
      <dgm:t>
        <a:bodyPr/>
        <a:lstStyle/>
        <a:p>
          <a:endParaRPr lang="ru-RU"/>
        </a:p>
      </dgm:t>
    </dgm:pt>
    <dgm:pt modelId="{8523BA7E-0E3A-4A59-9670-536F906E9F54}" type="sibTrans" cxnId="{0710B924-B7BC-4E61-B4D5-898D5C78E727}">
      <dgm:prSet/>
      <dgm:spPr/>
      <dgm:t>
        <a:bodyPr/>
        <a:lstStyle/>
        <a:p>
          <a:endParaRPr lang="ru-RU"/>
        </a:p>
      </dgm:t>
    </dgm:pt>
    <dgm:pt modelId="{03A62147-964C-4851-B0DD-47E4BB3EBF55}">
      <dgm:prSet phldrT="[Текст]" custT="1"/>
      <dgm:spPr/>
      <dgm:t>
        <a:bodyPr/>
        <a:lstStyle/>
        <a:p>
          <a:r>
            <a:rPr lang="ru-RU" sz="1050" b="1" smtClean="0"/>
            <a:t>Содействуют геологической разведке полез. ископаемых</a:t>
          </a:r>
          <a:endParaRPr lang="ru-RU" sz="1050" b="1"/>
        </a:p>
      </dgm:t>
    </dgm:pt>
    <dgm:pt modelId="{70AF47BF-9AA5-45B7-AC13-34BA4574B17B}" type="parTrans" cxnId="{4E5DC8AF-8028-4FA5-A09F-AB0D8D16C5A3}">
      <dgm:prSet/>
      <dgm:spPr/>
      <dgm:t>
        <a:bodyPr/>
        <a:lstStyle/>
        <a:p>
          <a:endParaRPr lang="ru-RU"/>
        </a:p>
      </dgm:t>
    </dgm:pt>
    <dgm:pt modelId="{92E60031-90E1-48D3-98C1-0124157F8002}" type="sibTrans" cxnId="{4E5DC8AF-8028-4FA5-A09F-AB0D8D16C5A3}">
      <dgm:prSet/>
      <dgm:spPr/>
      <dgm:t>
        <a:bodyPr/>
        <a:lstStyle/>
        <a:p>
          <a:endParaRPr lang="ru-RU"/>
        </a:p>
      </dgm:t>
    </dgm:pt>
    <dgm:pt modelId="{B07C9C31-B258-4830-AA26-99EF7CF23AD6}">
      <dgm:prSet phldrT="[Текст]" custT="1"/>
      <dgm:spPr/>
      <dgm:t>
        <a:bodyPr/>
        <a:lstStyle/>
        <a:p>
          <a:r>
            <a:rPr lang="ru-RU" sz="1100" b="1" smtClean="0"/>
            <a:t>Наждачная бумага</a:t>
          </a:r>
          <a:endParaRPr lang="ru-RU" sz="1100" b="1"/>
        </a:p>
      </dgm:t>
    </dgm:pt>
    <dgm:pt modelId="{9DA7D7CC-D9FE-40DB-8B71-2076FBE23945}" type="parTrans" cxnId="{E8C12163-6F72-41CF-9B03-86891712B3C7}">
      <dgm:prSet/>
      <dgm:spPr/>
      <dgm:t>
        <a:bodyPr/>
        <a:lstStyle/>
        <a:p>
          <a:endParaRPr lang="ru-RU"/>
        </a:p>
      </dgm:t>
    </dgm:pt>
    <dgm:pt modelId="{9F062379-F5F9-4B9F-811C-42C56F674A5A}" type="sibTrans" cxnId="{E8C12163-6F72-41CF-9B03-86891712B3C7}">
      <dgm:prSet/>
      <dgm:spPr/>
      <dgm:t>
        <a:bodyPr/>
        <a:lstStyle/>
        <a:p>
          <a:endParaRPr lang="ru-RU"/>
        </a:p>
      </dgm:t>
    </dgm:pt>
    <dgm:pt modelId="{9E728307-DB30-4E02-AA38-4BFFD6047794}">
      <dgm:prSet phldrT="[Текст]" custT="1"/>
      <dgm:spPr/>
      <dgm:t>
        <a:bodyPr/>
        <a:lstStyle/>
        <a:p>
          <a:r>
            <a:rPr lang="ru-RU" sz="1100" b="1" smtClean="0"/>
            <a:t>Горные породы (известняк, мел)</a:t>
          </a:r>
          <a:endParaRPr lang="ru-RU" sz="1100" b="1"/>
        </a:p>
      </dgm:t>
    </dgm:pt>
    <dgm:pt modelId="{B1BFEA4D-C1E2-480A-B90F-CDE0EDA7BD00}" type="parTrans" cxnId="{A1D14F8C-2002-4707-B7D0-41BF13733726}">
      <dgm:prSet/>
      <dgm:spPr/>
      <dgm:t>
        <a:bodyPr/>
        <a:lstStyle/>
        <a:p>
          <a:endParaRPr lang="ru-RU"/>
        </a:p>
      </dgm:t>
    </dgm:pt>
    <dgm:pt modelId="{1C51B238-D328-4641-8FD1-13D4B9969300}" type="sibTrans" cxnId="{A1D14F8C-2002-4707-B7D0-41BF13733726}">
      <dgm:prSet/>
      <dgm:spPr/>
      <dgm:t>
        <a:bodyPr/>
        <a:lstStyle/>
        <a:p>
          <a:endParaRPr lang="ru-RU"/>
        </a:p>
      </dgm:t>
    </dgm:pt>
    <dgm:pt modelId="{C2AFD98D-AF5E-4F4A-B2FC-5D91EA03B400}">
      <dgm:prSet custT="1"/>
      <dgm:spPr/>
      <dgm:t>
        <a:bodyPr/>
        <a:lstStyle/>
        <a:p>
          <a:r>
            <a:rPr lang="ru-RU" sz="1100" b="1" smtClean="0"/>
            <a:t>Симбиоз со жвачными</a:t>
          </a:r>
          <a:endParaRPr lang="ru-RU" sz="1100" b="1"/>
        </a:p>
      </dgm:t>
    </dgm:pt>
    <dgm:pt modelId="{4B4BC885-DB3A-4F0D-BA80-BA7E77C964FE}" type="parTrans" cxnId="{662346D8-C54A-4972-B258-B33AC0D88F31}">
      <dgm:prSet/>
      <dgm:spPr/>
      <dgm:t>
        <a:bodyPr/>
        <a:lstStyle/>
        <a:p>
          <a:endParaRPr lang="ru-RU"/>
        </a:p>
      </dgm:t>
    </dgm:pt>
    <dgm:pt modelId="{702F3CFC-0CA2-4EF1-BD13-49E4201254B2}" type="sibTrans" cxnId="{662346D8-C54A-4972-B258-B33AC0D88F31}">
      <dgm:prSet/>
      <dgm:spPr/>
      <dgm:t>
        <a:bodyPr/>
        <a:lstStyle/>
        <a:p>
          <a:endParaRPr lang="ru-RU"/>
        </a:p>
      </dgm:t>
    </dgm:pt>
    <dgm:pt modelId="{089870AC-4D5A-4437-8E78-9704A40F1B91}">
      <dgm:prSet custT="1"/>
      <dgm:spPr/>
      <dgm:t>
        <a:bodyPr/>
        <a:lstStyle/>
        <a:p>
          <a:r>
            <a:rPr lang="ru-RU" sz="1100" b="1" smtClean="0"/>
            <a:t>Звено в цепи питания</a:t>
          </a:r>
          <a:endParaRPr lang="ru-RU" sz="1100" b="1"/>
        </a:p>
      </dgm:t>
    </dgm:pt>
    <dgm:pt modelId="{9228E258-0A2D-4171-9322-5449BAEF0B8D}" type="parTrans" cxnId="{CAA63B9E-17B4-409E-BF25-03E82F950598}">
      <dgm:prSet/>
      <dgm:spPr/>
      <dgm:t>
        <a:bodyPr/>
        <a:lstStyle/>
        <a:p>
          <a:endParaRPr lang="ru-RU"/>
        </a:p>
      </dgm:t>
    </dgm:pt>
    <dgm:pt modelId="{A96F7A44-EECB-4300-8EB5-C7FAE3F7746D}" type="sibTrans" cxnId="{CAA63B9E-17B4-409E-BF25-03E82F950598}">
      <dgm:prSet/>
      <dgm:spPr/>
      <dgm:t>
        <a:bodyPr/>
        <a:lstStyle/>
        <a:p>
          <a:endParaRPr lang="ru-RU"/>
        </a:p>
      </dgm:t>
    </dgm:pt>
    <dgm:pt modelId="{53253271-8A4A-4EE6-B8D3-89D9E009B055}">
      <dgm:prSet custT="1"/>
      <dgm:spPr/>
      <dgm:t>
        <a:bodyPr/>
        <a:lstStyle/>
        <a:p>
          <a:r>
            <a:rPr lang="ru-RU" sz="1100" b="1" smtClean="0"/>
            <a:t>Возбудители болезней</a:t>
          </a:r>
          <a:endParaRPr lang="ru-RU" sz="1100" b="1"/>
        </a:p>
      </dgm:t>
    </dgm:pt>
    <dgm:pt modelId="{38027487-1E56-4AD1-ABF0-57067EE63381}" type="parTrans" cxnId="{4D6434F4-7B99-4BA8-9A72-FE4D34307101}">
      <dgm:prSet/>
      <dgm:spPr/>
      <dgm:t>
        <a:bodyPr/>
        <a:lstStyle/>
        <a:p>
          <a:endParaRPr lang="ru-RU"/>
        </a:p>
      </dgm:t>
    </dgm:pt>
    <dgm:pt modelId="{B99243DC-C92B-48F7-B9E3-4CBDB668F925}" type="sibTrans" cxnId="{4D6434F4-7B99-4BA8-9A72-FE4D34307101}">
      <dgm:prSet/>
      <dgm:spPr/>
      <dgm:t>
        <a:bodyPr/>
        <a:lstStyle/>
        <a:p>
          <a:endParaRPr lang="ru-RU"/>
        </a:p>
      </dgm:t>
    </dgm:pt>
    <dgm:pt modelId="{63CFDABD-B8A1-4C6E-981B-BF40EC8A8BFC}" type="pres">
      <dgm:prSet presAssocID="{E49A5965-E084-4219-8FAB-F07C1F6F2D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66D2C6-7578-41D6-9C36-66A2C1193D9F}" type="pres">
      <dgm:prSet presAssocID="{634B8666-BCDD-44EB-8220-83A2B2A42E27}" presName="centerShape" presStyleLbl="node0" presStyleIdx="0" presStyleCnt="1" custLinFactNeighborY="-1337"/>
      <dgm:spPr/>
      <dgm:t>
        <a:bodyPr/>
        <a:lstStyle/>
        <a:p>
          <a:endParaRPr lang="ru-RU"/>
        </a:p>
      </dgm:t>
    </dgm:pt>
    <dgm:pt modelId="{8806E938-9D68-4E3A-B33C-5A44E4E838B0}" type="pres">
      <dgm:prSet presAssocID="{1CAAC557-6564-4753-A4AB-FF83FE3C1F22}" presName="parTrans" presStyleLbl="sibTrans2D1" presStyleIdx="0" presStyleCnt="7"/>
      <dgm:spPr/>
      <dgm:t>
        <a:bodyPr/>
        <a:lstStyle/>
        <a:p>
          <a:endParaRPr lang="ru-RU"/>
        </a:p>
      </dgm:t>
    </dgm:pt>
    <dgm:pt modelId="{33DF42C6-DCBF-4238-98BE-09E9C642744C}" type="pres">
      <dgm:prSet presAssocID="{1CAAC557-6564-4753-A4AB-FF83FE3C1F2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111D0DAF-BA79-40A6-BBD5-D67B34A319F0}" type="pres">
      <dgm:prSet presAssocID="{17FFA499-2DD6-4C6E-8373-1285D5C93942}" presName="node" presStyleLbl="node1" presStyleIdx="0" presStyleCnt="7" custScaleX="108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349B4-4C2B-465D-B8D2-F46E96B05950}" type="pres">
      <dgm:prSet presAssocID="{70AF47BF-9AA5-45B7-AC13-34BA4574B17B}" presName="parTrans" presStyleLbl="sibTrans2D1" presStyleIdx="1" presStyleCnt="7"/>
      <dgm:spPr/>
      <dgm:t>
        <a:bodyPr/>
        <a:lstStyle/>
        <a:p>
          <a:endParaRPr lang="ru-RU"/>
        </a:p>
      </dgm:t>
    </dgm:pt>
    <dgm:pt modelId="{081552D5-FF0F-4282-8213-E47219AC8B85}" type="pres">
      <dgm:prSet presAssocID="{70AF47BF-9AA5-45B7-AC13-34BA4574B17B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CA1C388E-0CE6-4D62-AEEB-4B95A13EE8F5}" type="pres">
      <dgm:prSet presAssocID="{03A62147-964C-4851-B0DD-47E4BB3EBF5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92123-AF7A-41ED-94D8-401F3B43A565}" type="pres">
      <dgm:prSet presAssocID="{38027487-1E56-4AD1-ABF0-57067EE63381}" presName="parTrans" presStyleLbl="sibTrans2D1" presStyleIdx="2" presStyleCnt="7"/>
      <dgm:spPr/>
      <dgm:t>
        <a:bodyPr/>
        <a:lstStyle/>
        <a:p>
          <a:endParaRPr lang="ru-RU"/>
        </a:p>
      </dgm:t>
    </dgm:pt>
    <dgm:pt modelId="{66480F9A-1CB3-4F59-A445-3B5A6DF87711}" type="pres">
      <dgm:prSet presAssocID="{38027487-1E56-4AD1-ABF0-57067EE63381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8AF11496-E323-49DD-807D-4DB05950B0D7}" type="pres">
      <dgm:prSet presAssocID="{53253271-8A4A-4EE6-B8D3-89D9E009B05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5148B-7F5D-48CA-9815-9E84AAFA5642}" type="pres">
      <dgm:prSet presAssocID="{9DA7D7CC-D9FE-40DB-8B71-2076FBE2394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01A3E2D-D1CD-4BC7-B83D-38BA087F5793}" type="pres">
      <dgm:prSet presAssocID="{9DA7D7CC-D9FE-40DB-8B71-2076FBE2394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1DFD1BAE-8630-4C9C-81E2-154CD8EB4AB8}" type="pres">
      <dgm:prSet presAssocID="{B07C9C31-B258-4830-AA26-99EF7CF23AD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F234F-DB27-472A-8E61-87C7EE6655D4}" type="pres">
      <dgm:prSet presAssocID="{B1BFEA4D-C1E2-480A-B90F-CDE0EDA7BD00}" presName="parTrans" presStyleLbl="sibTrans2D1" presStyleIdx="4" presStyleCnt="7"/>
      <dgm:spPr/>
      <dgm:t>
        <a:bodyPr/>
        <a:lstStyle/>
        <a:p>
          <a:endParaRPr lang="ru-RU"/>
        </a:p>
      </dgm:t>
    </dgm:pt>
    <dgm:pt modelId="{2FC6A12A-58E8-4C3C-BC02-CD19777EF69A}" type="pres">
      <dgm:prSet presAssocID="{B1BFEA4D-C1E2-480A-B90F-CDE0EDA7BD00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54DE9190-F315-427E-91FF-1CAEDA04223A}" type="pres">
      <dgm:prSet presAssocID="{9E728307-DB30-4E02-AA38-4BFFD604779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8FF24-FCB1-4B9D-AA37-266992073FE2}" type="pres">
      <dgm:prSet presAssocID="{4B4BC885-DB3A-4F0D-BA80-BA7E77C964FE}" presName="parTrans" presStyleLbl="sibTrans2D1" presStyleIdx="5" presStyleCnt="7"/>
      <dgm:spPr/>
      <dgm:t>
        <a:bodyPr/>
        <a:lstStyle/>
        <a:p>
          <a:endParaRPr lang="ru-RU"/>
        </a:p>
      </dgm:t>
    </dgm:pt>
    <dgm:pt modelId="{8B15993B-186D-4F05-929C-3C99A149BFE2}" type="pres">
      <dgm:prSet presAssocID="{4B4BC885-DB3A-4F0D-BA80-BA7E77C964FE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A09CD56F-D439-49FF-82A6-2FFB94ACF4D8}" type="pres">
      <dgm:prSet presAssocID="{C2AFD98D-AF5E-4F4A-B2FC-5D91EA03B40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8F59F-0574-483A-8E24-094C93107E8E}" type="pres">
      <dgm:prSet presAssocID="{9228E258-0A2D-4171-9322-5449BAEF0B8D}" presName="parTrans" presStyleLbl="sibTrans2D1" presStyleIdx="6" presStyleCnt="7"/>
      <dgm:spPr/>
      <dgm:t>
        <a:bodyPr/>
        <a:lstStyle/>
        <a:p>
          <a:endParaRPr lang="ru-RU"/>
        </a:p>
      </dgm:t>
    </dgm:pt>
    <dgm:pt modelId="{D3E42D9F-A938-476D-93E4-3AD467E89C3F}" type="pres">
      <dgm:prSet presAssocID="{9228E258-0A2D-4171-9322-5449BAEF0B8D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91DDF92B-1E4D-47D5-B710-76027315FE87}" type="pres">
      <dgm:prSet presAssocID="{089870AC-4D5A-4437-8E78-9704A40F1B9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3CD83-AAAB-4B53-8218-73620E07F518}" type="presOf" srcId="{9DA7D7CC-D9FE-40DB-8B71-2076FBE23945}" destId="{501A3E2D-D1CD-4BC7-B83D-38BA087F5793}" srcOrd="1" destOrd="0" presId="urn:microsoft.com/office/officeart/2005/8/layout/radial5"/>
    <dgm:cxn modelId="{CAACFB77-5EC6-4C61-B520-4F82176D33B9}" srcId="{E49A5965-E084-4219-8FAB-F07C1F6F2D8B}" destId="{634B8666-BCDD-44EB-8220-83A2B2A42E27}" srcOrd="0" destOrd="0" parTransId="{763E9C77-EE0E-4E56-9D6D-07AB0BE3240E}" sibTransId="{B5E3A02A-1723-4383-8CD1-4E2C9616D996}"/>
    <dgm:cxn modelId="{C04B3A76-CF87-4611-B6EA-703721C10050}" type="presOf" srcId="{634B8666-BCDD-44EB-8220-83A2B2A42E27}" destId="{8F66D2C6-7578-41D6-9C36-66A2C1193D9F}" srcOrd="0" destOrd="0" presId="urn:microsoft.com/office/officeart/2005/8/layout/radial5"/>
    <dgm:cxn modelId="{402AB876-3222-46E4-B433-354220E7F4F6}" type="presOf" srcId="{C2AFD98D-AF5E-4F4A-B2FC-5D91EA03B400}" destId="{A09CD56F-D439-49FF-82A6-2FFB94ACF4D8}" srcOrd="0" destOrd="0" presId="urn:microsoft.com/office/officeart/2005/8/layout/radial5"/>
    <dgm:cxn modelId="{4F748A3B-6195-4B10-95DC-11B6F916CD20}" type="presOf" srcId="{4B4BC885-DB3A-4F0D-BA80-BA7E77C964FE}" destId="{8B15993B-186D-4F05-929C-3C99A149BFE2}" srcOrd="1" destOrd="0" presId="urn:microsoft.com/office/officeart/2005/8/layout/radial5"/>
    <dgm:cxn modelId="{F549E6E7-6D90-4A68-B673-3B0BBF006A4D}" type="presOf" srcId="{E49A5965-E084-4219-8FAB-F07C1F6F2D8B}" destId="{63CFDABD-B8A1-4C6E-981B-BF40EC8A8BFC}" srcOrd="0" destOrd="0" presId="urn:microsoft.com/office/officeart/2005/8/layout/radial5"/>
    <dgm:cxn modelId="{3BE29942-7281-4021-92D6-75C4EB5DAED1}" type="presOf" srcId="{70AF47BF-9AA5-45B7-AC13-34BA4574B17B}" destId="{CDD349B4-4C2B-465D-B8D2-F46E96B05950}" srcOrd="0" destOrd="0" presId="urn:microsoft.com/office/officeart/2005/8/layout/radial5"/>
    <dgm:cxn modelId="{662346D8-C54A-4972-B258-B33AC0D88F31}" srcId="{634B8666-BCDD-44EB-8220-83A2B2A42E27}" destId="{C2AFD98D-AF5E-4F4A-B2FC-5D91EA03B400}" srcOrd="5" destOrd="0" parTransId="{4B4BC885-DB3A-4F0D-BA80-BA7E77C964FE}" sibTransId="{702F3CFC-0CA2-4EF1-BD13-49E4201254B2}"/>
    <dgm:cxn modelId="{572328A3-069B-420F-AF1C-C0D47F354560}" type="presOf" srcId="{03A62147-964C-4851-B0DD-47E4BB3EBF55}" destId="{CA1C388E-0CE6-4D62-AEEB-4B95A13EE8F5}" srcOrd="0" destOrd="0" presId="urn:microsoft.com/office/officeart/2005/8/layout/radial5"/>
    <dgm:cxn modelId="{BB7E2CF5-B103-48DD-B4AD-DB45B2137C06}" type="presOf" srcId="{4B4BC885-DB3A-4F0D-BA80-BA7E77C964FE}" destId="{2418FF24-FCB1-4B9D-AA37-266992073FE2}" srcOrd="0" destOrd="0" presId="urn:microsoft.com/office/officeart/2005/8/layout/radial5"/>
    <dgm:cxn modelId="{791F0984-ABDD-40B0-943C-D17FAED8F082}" type="presOf" srcId="{B1BFEA4D-C1E2-480A-B90F-CDE0EDA7BD00}" destId="{2FC6A12A-58E8-4C3C-BC02-CD19777EF69A}" srcOrd="1" destOrd="0" presId="urn:microsoft.com/office/officeart/2005/8/layout/radial5"/>
    <dgm:cxn modelId="{ED292E7C-ECF8-42BC-B1F3-D5159B2F5F59}" type="presOf" srcId="{1CAAC557-6564-4753-A4AB-FF83FE3C1F22}" destId="{33DF42C6-DCBF-4238-98BE-09E9C642744C}" srcOrd="1" destOrd="0" presId="urn:microsoft.com/office/officeart/2005/8/layout/radial5"/>
    <dgm:cxn modelId="{6898BC1B-8708-456E-9FCF-3FF172FB1E1B}" type="presOf" srcId="{53253271-8A4A-4EE6-B8D3-89D9E009B055}" destId="{8AF11496-E323-49DD-807D-4DB05950B0D7}" srcOrd="0" destOrd="0" presId="urn:microsoft.com/office/officeart/2005/8/layout/radial5"/>
    <dgm:cxn modelId="{C3FCCADF-CACC-4F42-8C4E-C8F7E4BFAC91}" type="presOf" srcId="{38027487-1E56-4AD1-ABF0-57067EE63381}" destId="{32B92123-AF7A-41ED-94D8-401F3B43A565}" srcOrd="0" destOrd="0" presId="urn:microsoft.com/office/officeart/2005/8/layout/radial5"/>
    <dgm:cxn modelId="{4D6434F4-7B99-4BA8-9A72-FE4D34307101}" srcId="{634B8666-BCDD-44EB-8220-83A2B2A42E27}" destId="{53253271-8A4A-4EE6-B8D3-89D9E009B055}" srcOrd="2" destOrd="0" parTransId="{38027487-1E56-4AD1-ABF0-57067EE63381}" sibTransId="{B99243DC-C92B-48F7-B9E3-4CBDB668F925}"/>
    <dgm:cxn modelId="{CD652824-C492-418C-BE28-E54808427B39}" type="presOf" srcId="{38027487-1E56-4AD1-ABF0-57067EE63381}" destId="{66480F9A-1CB3-4F59-A445-3B5A6DF87711}" srcOrd="1" destOrd="0" presId="urn:microsoft.com/office/officeart/2005/8/layout/radial5"/>
    <dgm:cxn modelId="{4E5DC8AF-8028-4FA5-A09F-AB0D8D16C5A3}" srcId="{634B8666-BCDD-44EB-8220-83A2B2A42E27}" destId="{03A62147-964C-4851-B0DD-47E4BB3EBF55}" srcOrd="1" destOrd="0" parTransId="{70AF47BF-9AA5-45B7-AC13-34BA4574B17B}" sibTransId="{92E60031-90E1-48D3-98C1-0124157F8002}"/>
    <dgm:cxn modelId="{6FD53DEA-CA68-4E1B-82A9-087993BA67B9}" type="presOf" srcId="{9228E258-0A2D-4171-9322-5449BAEF0B8D}" destId="{3038F59F-0574-483A-8E24-094C93107E8E}" srcOrd="0" destOrd="0" presId="urn:microsoft.com/office/officeart/2005/8/layout/radial5"/>
    <dgm:cxn modelId="{AC7BDBCA-933B-48DD-B82C-12824B12962A}" type="presOf" srcId="{70AF47BF-9AA5-45B7-AC13-34BA4574B17B}" destId="{081552D5-FF0F-4282-8213-E47219AC8B85}" srcOrd="1" destOrd="0" presId="urn:microsoft.com/office/officeart/2005/8/layout/radial5"/>
    <dgm:cxn modelId="{A1D14F8C-2002-4707-B7D0-41BF13733726}" srcId="{634B8666-BCDD-44EB-8220-83A2B2A42E27}" destId="{9E728307-DB30-4E02-AA38-4BFFD6047794}" srcOrd="4" destOrd="0" parTransId="{B1BFEA4D-C1E2-480A-B90F-CDE0EDA7BD00}" sibTransId="{1C51B238-D328-4641-8FD1-13D4B9969300}"/>
    <dgm:cxn modelId="{E134C480-5650-47A3-80A1-63498A367696}" type="presOf" srcId="{9E728307-DB30-4E02-AA38-4BFFD6047794}" destId="{54DE9190-F315-427E-91FF-1CAEDA04223A}" srcOrd="0" destOrd="0" presId="urn:microsoft.com/office/officeart/2005/8/layout/radial5"/>
    <dgm:cxn modelId="{948B6672-0913-4B9F-8D0D-51BB220D47BE}" type="presOf" srcId="{B1BFEA4D-C1E2-480A-B90F-CDE0EDA7BD00}" destId="{AD1F234F-DB27-472A-8E61-87C7EE6655D4}" srcOrd="0" destOrd="0" presId="urn:microsoft.com/office/officeart/2005/8/layout/radial5"/>
    <dgm:cxn modelId="{DD7AD077-22F8-4CC3-92CB-6C9D368A33C7}" type="presOf" srcId="{9DA7D7CC-D9FE-40DB-8B71-2076FBE23945}" destId="{11A5148B-7F5D-48CA-9815-9E84AAFA5642}" srcOrd="0" destOrd="0" presId="urn:microsoft.com/office/officeart/2005/8/layout/radial5"/>
    <dgm:cxn modelId="{F6F5F1F3-8E27-4365-902B-2D1ACD065436}" type="presOf" srcId="{1CAAC557-6564-4753-A4AB-FF83FE3C1F22}" destId="{8806E938-9D68-4E3A-B33C-5A44E4E838B0}" srcOrd="0" destOrd="0" presId="urn:microsoft.com/office/officeart/2005/8/layout/radial5"/>
    <dgm:cxn modelId="{6E1F9C92-3C2E-4310-A518-2B98F384E3DC}" type="presOf" srcId="{B07C9C31-B258-4830-AA26-99EF7CF23AD6}" destId="{1DFD1BAE-8630-4C9C-81E2-154CD8EB4AB8}" srcOrd="0" destOrd="0" presId="urn:microsoft.com/office/officeart/2005/8/layout/radial5"/>
    <dgm:cxn modelId="{50869B4E-F6F8-4A01-B853-B10FDF609EDD}" type="presOf" srcId="{9228E258-0A2D-4171-9322-5449BAEF0B8D}" destId="{D3E42D9F-A938-476D-93E4-3AD467E89C3F}" srcOrd="1" destOrd="0" presId="urn:microsoft.com/office/officeart/2005/8/layout/radial5"/>
    <dgm:cxn modelId="{9CE54AD8-859A-49BC-B4E4-4A733306208F}" type="presOf" srcId="{17FFA499-2DD6-4C6E-8373-1285D5C93942}" destId="{111D0DAF-BA79-40A6-BBD5-D67B34A319F0}" srcOrd="0" destOrd="0" presId="urn:microsoft.com/office/officeart/2005/8/layout/radial5"/>
    <dgm:cxn modelId="{A4B2027E-A7FB-426D-84D2-DA07C692B0EE}" type="presOf" srcId="{089870AC-4D5A-4437-8E78-9704A40F1B91}" destId="{91DDF92B-1E4D-47D5-B710-76027315FE87}" srcOrd="0" destOrd="0" presId="urn:microsoft.com/office/officeart/2005/8/layout/radial5"/>
    <dgm:cxn modelId="{CAA63B9E-17B4-409E-BF25-03E82F950598}" srcId="{634B8666-BCDD-44EB-8220-83A2B2A42E27}" destId="{089870AC-4D5A-4437-8E78-9704A40F1B91}" srcOrd="6" destOrd="0" parTransId="{9228E258-0A2D-4171-9322-5449BAEF0B8D}" sibTransId="{A96F7A44-EECB-4300-8EB5-C7FAE3F7746D}"/>
    <dgm:cxn modelId="{0710B924-B7BC-4E61-B4D5-898D5C78E727}" srcId="{634B8666-BCDD-44EB-8220-83A2B2A42E27}" destId="{17FFA499-2DD6-4C6E-8373-1285D5C93942}" srcOrd="0" destOrd="0" parTransId="{1CAAC557-6564-4753-A4AB-FF83FE3C1F22}" sibTransId="{8523BA7E-0E3A-4A59-9670-536F906E9F54}"/>
    <dgm:cxn modelId="{E8C12163-6F72-41CF-9B03-86891712B3C7}" srcId="{634B8666-BCDD-44EB-8220-83A2B2A42E27}" destId="{B07C9C31-B258-4830-AA26-99EF7CF23AD6}" srcOrd="3" destOrd="0" parTransId="{9DA7D7CC-D9FE-40DB-8B71-2076FBE23945}" sibTransId="{9F062379-F5F9-4B9F-811C-42C56F674A5A}"/>
    <dgm:cxn modelId="{0D2FD00F-3702-406E-918D-203D8FECF83E}" type="presParOf" srcId="{63CFDABD-B8A1-4C6E-981B-BF40EC8A8BFC}" destId="{8F66D2C6-7578-41D6-9C36-66A2C1193D9F}" srcOrd="0" destOrd="0" presId="urn:microsoft.com/office/officeart/2005/8/layout/radial5"/>
    <dgm:cxn modelId="{27B1E4B0-3438-4B6E-A27E-1CAA37B5AF99}" type="presParOf" srcId="{63CFDABD-B8A1-4C6E-981B-BF40EC8A8BFC}" destId="{8806E938-9D68-4E3A-B33C-5A44E4E838B0}" srcOrd="1" destOrd="0" presId="urn:microsoft.com/office/officeart/2005/8/layout/radial5"/>
    <dgm:cxn modelId="{EDD40635-7E1F-4166-B663-616AE9520EBA}" type="presParOf" srcId="{8806E938-9D68-4E3A-B33C-5A44E4E838B0}" destId="{33DF42C6-DCBF-4238-98BE-09E9C642744C}" srcOrd="0" destOrd="0" presId="urn:microsoft.com/office/officeart/2005/8/layout/radial5"/>
    <dgm:cxn modelId="{E21C5BC7-DC23-4894-99BE-ABFC21469BB8}" type="presParOf" srcId="{63CFDABD-B8A1-4C6E-981B-BF40EC8A8BFC}" destId="{111D0DAF-BA79-40A6-BBD5-D67B34A319F0}" srcOrd="2" destOrd="0" presId="urn:microsoft.com/office/officeart/2005/8/layout/radial5"/>
    <dgm:cxn modelId="{FD241423-F513-4C70-91D6-D34ACADD80A2}" type="presParOf" srcId="{63CFDABD-B8A1-4C6E-981B-BF40EC8A8BFC}" destId="{CDD349B4-4C2B-465D-B8D2-F46E96B05950}" srcOrd="3" destOrd="0" presId="urn:microsoft.com/office/officeart/2005/8/layout/radial5"/>
    <dgm:cxn modelId="{AD936C83-525E-4C52-A123-28EF7372A53A}" type="presParOf" srcId="{CDD349B4-4C2B-465D-B8D2-F46E96B05950}" destId="{081552D5-FF0F-4282-8213-E47219AC8B85}" srcOrd="0" destOrd="0" presId="urn:microsoft.com/office/officeart/2005/8/layout/radial5"/>
    <dgm:cxn modelId="{776FC8C1-9607-430D-BDD6-35B891A9FF8C}" type="presParOf" srcId="{63CFDABD-B8A1-4C6E-981B-BF40EC8A8BFC}" destId="{CA1C388E-0CE6-4D62-AEEB-4B95A13EE8F5}" srcOrd="4" destOrd="0" presId="urn:microsoft.com/office/officeart/2005/8/layout/radial5"/>
    <dgm:cxn modelId="{7255AB9D-1FD9-4190-9D2C-FDED55DF0601}" type="presParOf" srcId="{63CFDABD-B8A1-4C6E-981B-BF40EC8A8BFC}" destId="{32B92123-AF7A-41ED-94D8-401F3B43A565}" srcOrd="5" destOrd="0" presId="urn:microsoft.com/office/officeart/2005/8/layout/radial5"/>
    <dgm:cxn modelId="{7FD7DD07-C4F4-465B-905A-89C8D2E64A05}" type="presParOf" srcId="{32B92123-AF7A-41ED-94D8-401F3B43A565}" destId="{66480F9A-1CB3-4F59-A445-3B5A6DF87711}" srcOrd="0" destOrd="0" presId="urn:microsoft.com/office/officeart/2005/8/layout/radial5"/>
    <dgm:cxn modelId="{BF4D0337-42B3-4F23-8DDC-5B29BDCC1073}" type="presParOf" srcId="{63CFDABD-B8A1-4C6E-981B-BF40EC8A8BFC}" destId="{8AF11496-E323-49DD-807D-4DB05950B0D7}" srcOrd="6" destOrd="0" presId="urn:microsoft.com/office/officeart/2005/8/layout/radial5"/>
    <dgm:cxn modelId="{2D87F84D-1873-48CB-B410-8153F5769F95}" type="presParOf" srcId="{63CFDABD-B8A1-4C6E-981B-BF40EC8A8BFC}" destId="{11A5148B-7F5D-48CA-9815-9E84AAFA5642}" srcOrd="7" destOrd="0" presId="urn:microsoft.com/office/officeart/2005/8/layout/radial5"/>
    <dgm:cxn modelId="{C4979A9F-57E0-4B2D-BC9E-DB981EB570D0}" type="presParOf" srcId="{11A5148B-7F5D-48CA-9815-9E84AAFA5642}" destId="{501A3E2D-D1CD-4BC7-B83D-38BA087F5793}" srcOrd="0" destOrd="0" presId="urn:microsoft.com/office/officeart/2005/8/layout/radial5"/>
    <dgm:cxn modelId="{E8167BBB-2DD0-4BF1-BC71-D74FCDEB3693}" type="presParOf" srcId="{63CFDABD-B8A1-4C6E-981B-BF40EC8A8BFC}" destId="{1DFD1BAE-8630-4C9C-81E2-154CD8EB4AB8}" srcOrd="8" destOrd="0" presId="urn:microsoft.com/office/officeart/2005/8/layout/radial5"/>
    <dgm:cxn modelId="{3785A20C-38F0-419E-A96C-08847D82E264}" type="presParOf" srcId="{63CFDABD-B8A1-4C6E-981B-BF40EC8A8BFC}" destId="{AD1F234F-DB27-472A-8E61-87C7EE6655D4}" srcOrd="9" destOrd="0" presId="urn:microsoft.com/office/officeart/2005/8/layout/radial5"/>
    <dgm:cxn modelId="{8C773EDF-E97D-4B75-A90D-EC240E7B8A44}" type="presParOf" srcId="{AD1F234F-DB27-472A-8E61-87C7EE6655D4}" destId="{2FC6A12A-58E8-4C3C-BC02-CD19777EF69A}" srcOrd="0" destOrd="0" presId="urn:microsoft.com/office/officeart/2005/8/layout/radial5"/>
    <dgm:cxn modelId="{376D3054-C368-451D-9745-9F892333E7AE}" type="presParOf" srcId="{63CFDABD-B8A1-4C6E-981B-BF40EC8A8BFC}" destId="{54DE9190-F315-427E-91FF-1CAEDA04223A}" srcOrd="10" destOrd="0" presId="urn:microsoft.com/office/officeart/2005/8/layout/radial5"/>
    <dgm:cxn modelId="{6767AD9E-CB1E-4F98-B19D-FCC75A0DDFB2}" type="presParOf" srcId="{63CFDABD-B8A1-4C6E-981B-BF40EC8A8BFC}" destId="{2418FF24-FCB1-4B9D-AA37-266992073FE2}" srcOrd="11" destOrd="0" presId="urn:microsoft.com/office/officeart/2005/8/layout/radial5"/>
    <dgm:cxn modelId="{2092F1AB-8133-4B80-A24C-594090BCDF97}" type="presParOf" srcId="{2418FF24-FCB1-4B9D-AA37-266992073FE2}" destId="{8B15993B-186D-4F05-929C-3C99A149BFE2}" srcOrd="0" destOrd="0" presId="urn:microsoft.com/office/officeart/2005/8/layout/radial5"/>
    <dgm:cxn modelId="{167DC756-0418-4C18-B0EC-CE4096F3E705}" type="presParOf" srcId="{63CFDABD-B8A1-4C6E-981B-BF40EC8A8BFC}" destId="{A09CD56F-D439-49FF-82A6-2FFB94ACF4D8}" srcOrd="12" destOrd="0" presId="urn:microsoft.com/office/officeart/2005/8/layout/radial5"/>
    <dgm:cxn modelId="{3300E226-22F5-4AB9-8083-DD9A950BE0A2}" type="presParOf" srcId="{63CFDABD-B8A1-4C6E-981B-BF40EC8A8BFC}" destId="{3038F59F-0574-483A-8E24-094C93107E8E}" srcOrd="13" destOrd="0" presId="urn:microsoft.com/office/officeart/2005/8/layout/radial5"/>
    <dgm:cxn modelId="{F44E2B12-A6A2-4B64-A16B-76D03816DB62}" type="presParOf" srcId="{3038F59F-0574-483A-8E24-094C93107E8E}" destId="{D3E42D9F-A938-476D-93E4-3AD467E89C3F}" srcOrd="0" destOrd="0" presId="urn:microsoft.com/office/officeart/2005/8/layout/radial5"/>
    <dgm:cxn modelId="{ABE59DA3-9D86-4B44-A8D5-61FAFD474920}" type="presParOf" srcId="{63CFDABD-B8A1-4C6E-981B-BF40EC8A8BFC}" destId="{91DDF92B-1E4D-47D5-B710-76027315FE87}" srcOrd="14" destOrd="0" presId="urn:microsoft.com/office/officeart/2005/8/layout/radial5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66D2C6-7578-41D6-9C36-66A2C1193D9F}">
      <dsp:nvSpPr>
        <dsp:cNvPr id="0" name=""/>
        <dsp:cNvSpPr/>
      </dsp:nvSpPr>
      <dsp:spPr>
        <a:xfrm>
          <a:off x="3326196" y="1996156"/>
          <a:ext cx="1577206" cy="157720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ПРОСТЕЙШИЕ</a:t>
          </a:r>
          <a:endParaRPr lang="ru-RU" sz="1400" b="1" kern="1200"/>
        </a:p>
      </dsp:txBody>
      <dsp:txXfrm>
        <a:off x="3326196" y="1996156"/>
        <a:ext cx="1577206" cy="1577206"/>
      </dsp:txXfrm>
    </dsp:sp>
    <dsp:sp modelId="{8806E938-9D68-4E3A-B33C-5A44E4E838B0}">
      <dsp:nvSpPr>
        <dsp:cNvPr id="0" name=""/>
        <dsp:cNvSpPr/>
      </dsp:nvSpPr>
      <dsp:spPr>
        <a:xfrm rot="16200000">
          <a:off x="3963142" y="1450469"/>
          <a:ext cx="303314" cy="536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200000">
        <a:off x="3963142" y="1450469"/>
        <a:ext cx="303314" cy="536250"/>
      </dsp:txXfrm>
    </dsp:sp>
    <dsp:sp modelId="{111D0DAF-BA79-40A6-BBD5-D67B34A319F0}">
      <dsp:nvSpPr>
        <dsp:cNvPr id="0" name=""/>
        <dsp:cNvSpPr/>
      </dsp:nvSpPr>
      <dsp:spPr>
        <a:xfrm>
          <a:off x="3345154" y="4378"/>
          <a:ext cx="1539290" cy="14194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Индикаторы загрязненности воды</a:t>
          </a:r>
          <a:endParaRPr lang="ru-RU" sz="1100" b="1" kern="1200"/>
        </a:p>
      </dsp:txBody>
      <dsp:txXfrm>
        <a:off x="3345154" y="4378"/>
        <a:ext cx="1539290" cy="1419485"/>
      </dsp:txXfrm>
    </dsp:sp>
    <dsp:sp modelId="{CDD349B4-4C2B-465D-B8D2-F46E96B05950}">
      <dsp:nvSpPr>
        <dsp:cNvPr id="0" name=""/>
        <dsp:cNvSpPr/>
      </dsp:nvSpPr>
      <dsp:spPr>
        <a:xfrm rot="19358792">
          <a:off x="4813283" y="1863317"/>
          <a:ext cx="314917" cy="536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9358792">
        <a:off x="4813283" y="1863317"/>
        <a:ext cx="314917" cy="536250"/>
      </dsp:txXfrm>
    </dsp:sp>
    <dsp:sp modelId="{CA1C388E-0CE6-4D62-AEEB-4B95A13EE8F5}">
      <dsp:nvSpPr>
        <dsp:cNvPr id="0" name=""/>
        <dsp:cNvSpPr/>
      </dsp:nvSpPr>
      <dsp:spPr>
        <a:xfrm>
          <a:off x="5068425" y="805414"/>
          <a:ext cx="1419485" cy="14194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smtClean="0"/>
            <a:t>Содействуют геологической разведке полез. ископаемых</a:t>
          </a:r>
          <a:endParaRPr lang="ru-RU" sz="1050" b="1" kern="1200"/>
        </a:p>
      </dsp:txBody>
      <dsp:txXfrm>
        <a:off x="5068425" y="805414"/>
        <a:ext cx="1419485" cy="1419485"/>
      </dsp:txXfrm>
    </dsp:sp>
    <dsp:sp modelId="{32B92123-AF7A-41ED-94D8-401F3B43A565}">
      <dsp:nvSpPr>
        <dsp:cNvPr id="0" name=""/>
        <dsp:cNvSpPr/>
      </dsp:nvSpPr>
      <dsp:spPr>
        <a:xfrm rot="860499">
          <a:off x="5010478" y="2789168"/>
          <a:ext cx="340556" cy="536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860499">
        <a:off x="5010478" y="2789168"/>
        <a:ext cx="340556" cy="536250"/>
      </dsp:txXfrm>
    </dsp:sp>
    <dsp:sp modelId="{8AF11496-E323-49DD-807D-4DB05950B0D7}">
      <dsp:nvSpPr>
        <dsp:cNvPr id="0" name=""/>
        <dsp:cNvSpPr/>
      </dsp:nvSpPr>
      <dsp:spPr>
        <a:xfrm>
          <a:off x="5479243" y="2605326"/>
          <a:ext cx="1419485" cy="14194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Возбудители болезней</a:t>
          </a:r>
          <a:endParaRPr lang="ru-RU" sz="1100" b="1" kern="1200"/>
        </a:p>
      </dsp:txBody>
      <dsp:txXfrm>
        <a:off x="5479243" y="2605326"/>
        <a:ext cx="1419485" cy="1419485"/>
      </dsp:txXfrm>
    </dsp:sp>
    <dsp:sp modelId="{11A5148B-7F5D-48CA-9815-9E84AAFA5642}">
      <dsp:nvSpPr>
        <dsp:cNvPr id="0" name=""/>
        <dsp:cNvSpPr/>
      </dsp:nvSpPr>
      <dsp:spPr>
        <a:xfrm rot="3896088">
          <a:off x="4408376" y="3529967"/>
          <a:ext cx="360706" cy="536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3896088">
        <a:off x="4408376" y="3529967"/>
        <a:ext cx="360706" cy="536250"/>
      </dsp:txXfrm>
    </dsp:sp>
    <dsp:sp modelId="{1DFD1BAE-8630-4C9C-81E2-154CD8EB4AB8}">
      <dsp:nvSpPr>
        <dsp:cNvPr id="0" name=""/>
        <dsp:cNvSpPr/>
      </dsp:nvSpPr>
      <dsp:spPr>
        <a:xfrm>
          <a:off x="4328157" y="4048743"/>
          <a:ext cx="1419485" cy="14194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Наждачная бумага</a:t>
          </a:r>
          <a:endParaRPr lang="ru-RU" sz="1100" b="1" kern="1200"/>
        </a:p>
      </dsp:txBody>
      <dsp:txXfrm>
        <a:off x="4328157" y="4048743"/>
        <a:ext cx="1419485" cy="1419485"/>
      </dsp:txXfrm>
    </dsp:sp>
    <dsp:sp modelId="{AD1F234F-DB27-472A-8E61-87C7EE6655D4}">
      <dsp:nvSpPr>
        <dsp:cNvPr id="0" name=""/>
        <dsp:cNvSpPr/>
      </dsp:nvSpPr>
      <dsp:spPr>
        <a:xfrm rot="6903912">
          <a:off x="3460517" y="3529967"/>
          <a:ext cx="360706" cy="536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6903912">
        <a:off x="3460517" y="3529967"/>
        <a:ext cx="360706" cy="536250"/>
      </dsp:txXfrm>
    </dsp:sp>
    <dsp:sp modelId="{54DE9190-F315-427E-91FF-1CAEDA04223A}">
      <dsp:nvSpPr>
        <dsp:cNvPr id="0" name=""/>
        <dsp:cNvSpPr/>
      </dsp:nvSpPr>
      <dsp:spPr>
        <a:xfrm>
          <a:off x="2481957" y="4048743"/>
          <a:ext cx="1419485" cy="14194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Горные породы (известняк, мел)</a:t>
          </a:r>
          <a:endParaRPr lang="ru-RU" sz="1100" b="1" kern="1200"/>
        </a:p>
      </dsp:txBody>
      <dsp:txXfrm>
        <a:off x="2481957" y="4048743"/>
        <a:ext cx="1419485" cy="1419485"/>
      </dsp:txXfrm>
    </dsp:sp>
    <dsp:sp modelId="{2418FF24-FCB1-4B9D-AA37-266992073FE2}">
      <dsp:nvSpPr>
        <dsp:cNvPr id="0" name=""/>
        <dsp:cNvSpPr/>
      </dsp:nvSpPr>
      <dsp:spPr>
        <a:xfrm rot="9939501">
          <a:off x="2878564" y="2789168"/>
          <a:ext cx="340556" cy="536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9939501">
        <a:off x="2878564" y="2789168"/>
        <a:ext cx="340556" cy="536250"/>
      </dsp:txXfrm>
    </dsp:sp>
    <dsp:sp modelId="{A09CD56F-D439-49FF-82A6-2FFB94ACF4D8}">
      <dsp:nvSpPr>
        <dsp:cNvPr id="0" name=""/>
        <dsp:cNvSpPr/>
      </dsp:nvSpPr>
      <dsp:spPr>
        <a:xfrm>
          <a:off x="1330870" y="2605326"/>
          <a:ext cx="1419485" cy="14194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Симбиоз со жвачными</a:t>
          </a:r>
          <a:endParaRPr lang="ru-RU" sz="1100" b="1" kern="1200"/>
        </a:p>
      </dsp:txBody>
      <dsp:txXfrm>
        <a:off x="1330870" y="2605326"/>
        <a:ext cx="1419485" cy="1419485"/>
      </dsp:txXfrm>
    </dsp:sp>
    <dsp:sp modelId="{3038F59F-0574-483A-8E24-094C93107E8E}">
      <dsp:nvSpPr>
        <dsp:cNvPr id="0" name=""/>
        <dsp:cNvSpPr/>
      </dsp:nvSpPr>
      <dsp:spPr>
        <a:xfrm rot="13041208">
          <a:off x="3101398" y="1863317"/>
          <a:ext cx="314917" cy="5362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3041208">
        <a:off x="3101398" y="1863317"/>
        <a:ext cx="314917" cy="536250"/>
      </dsp:txXfrm>
    </dsp:sp>
    <dsp:sp modelId="{91DDF92B-1E4D-47D5-B710-76027315FE87}">
      <dsp:nvSpPr>
        <dsp:cNvPr id="0" name=""/>
        <dsp:cNvSpPr/>
      </dsp:nvSpPr>
      <dsp:spPr>
        <a:xfrm>
          <a:off x="1741688" y="805414"/>
          <a:ext cx="1419485" cy="14194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Звено в цепи питания</a:t>
          </a:r>
          <a:endParaRPr lang="ru-RU" sz="1100" b="1" kern="1200"/>
        </a:p>
      </dsp:txBody>
      <dsp:txXfrm>
        <a:off x="1741688" y="805414"/>
        <a:ext cx="1419485" cy="1419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>
              <a:alpha val="57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>
              <a:alpha val="27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CDAE-0B96-4D19-8462-3FE634109392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4104-723B-4C25-8160-20113278B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76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CDAE-0B96-4D19-8462-3FE634109392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4104-723B-4C25-8160-20113278B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69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CDAE-0B96-4D19-8462-3FE634109392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4104-723B-4C25-8160-20113278B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78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CDAE-0B96-4D19-8462-3FE634109392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4104-723B-4C25-8160-20113278B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95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CDAE-0B96-4D19-8462-3FE634109392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4104-723B-4C25-8160-20113278B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1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CDAE-0B96-4D19-8462-3FE634109392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4104-723B-4C25-8160-20113278B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CDAE-0B96-4D19-8462-3FE634109392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4104-723B-4C25-8160-20113278B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64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CDAE-0B96-4D19-8462-3FE634109392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4104-723B-4C25-8160-20113278B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36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CDAE-0B96-4D19-8462-3FE634109392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4104-723B-4C25-8160-20113278B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48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CDAE-0B96-4D19-8462-3FE634109392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4104-723B-4C25-8160-20113278B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53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CDAE-0B96-4D19-8462-3FE634109392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4104-723B-4C25-8160-20113278B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78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9CDAE-0B96-4D19-8462-3FE634109392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4104-723B-4C25-8160-20113278B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8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eb-zoopark.ru/wp-content/uploads/2018/06/3-17-735x403.jpg" TargetMode="External"/><Relationship Id="rId2" Type="http://schemas.openxmlformats.org/officeDocument/2006/relationships/hyperlink" Target="http://web-zoopark.ru/wp-content/uploads/2018/06/2-63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.freepik.com/vrije-vector/vrienden-springen-cartoon_18591-4092.jpg?size=338&amp;ext=jpg" TargetMode="External"/><Relationship Id="rId5" Type="http://schemas.openxmlformats.org/officeDocument/2006/relationships/hyperlink" Target="https://www.yaplakal.com/forum2/topic406054.html" TargetMode="External"/><Relationship Id="rId4" Type="http://schemas.openxmlformats.org/officeDocument/2006/relationships/hyperlink" Target="https://u-znayki.ru/wp-content/themes/raten/images/person2_img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earningapps.org/watch?v=pkzwtkmsa1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earningapps.org/watch?v=ptsoiqg85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2018-10-12_2124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66052">
            <a:off x="266614" y="257717"/>
            <a:ext cx="4379323" cy="45122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3861048"/>
            <a:ext cx="4462264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Простейшие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445224"/>
            <a:ext cx="4600600" cy="11765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Подготовила: Дьячкова Наталья Анатольевна, учитель биологии МБОУ Верхнесоленовская СОШ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5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Станция «Доскажи словечко</a:t>
            </a:r>
            <a:r>
              <a:rPr lang="ru-RU" b="1" dirty="0" smtClean="0"/>
              <a:t>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3970784" cy="4525963"/>
          </a:xfrm>
        </p:spPr>
        <p:txBody>
          <a:bodyPr/>
          <a:lstStyle/>
          <a:p>
            <a:r>
              <a:rPr lang="ru-RU" dirty="0" smtClean="0"/>
              <a:t>Отгадайте, </a:t>
            </a:r>
            <a:r>
              <a:rPr lang="ru-RU" dirty="0" smtClean="0"/>
              <a:t>о </a:t>
            </a:r>
            <a:r>
              <a:rPr lang="ru-RU" dirty="0" smtClean="0"/>
              <a:t>каком простейшем идет речь.</a:t>
            </a:r>
          </a:p>
          <a:p>
            <a:endParaRPr lang="ru-RU" dirty="0"/>
          </a:p>
        </p:txBody>
      </p:sp>
      <p:pic>
        <p:nvPicPr>
          <p:cNvPr id="5" name="Рисунок 4" descr="person2_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0767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Значение простейших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Задание: каждой группе составить синквейн  на тему «Простейшие</a:t>
            </a:r>
            <a:r>
              <a:rPr lang="ru-RU" dirty="0" smtClean="0"/>
              <a:t>».</a:t>
            </a:r>
          </a:p>
          <a:p>
            <a:pPr algn="ctr">
              <a:buNone/>
            </a:pPr>
            <a:r>
              <a:rPr lang="ru-RU" dirty="0" smtClean="0"/>
              <a:t>Напоминаю правила составления синквейна: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 </a:t>
            </a:r>
            <a:r>
              <a:rPr lang="ru-RU" dirty="0" smtClean="0"/>
              <a:t>строка – одно существительное, выражающее главную тему cинквейна.</a:t>
            </a:r>
          </a:p>
          <a:p>
            <a:pPr>
              <a:buNone/>
            </a:pPr>
            <a:r>
              <a:rPr lang="ru-RU" dirty="0" smtClean="0"/>
              <a:t>2 строка – два прилагательных, выражающих главную мысль.</a:t>
            </a:r>
          </a:p>
          <a:p>
            <a:pPr>
              <a:buNone/>
            </a:pPr>
            <a:r>
              <a:rPr lang="ru-RU" dirty="0" smtClean="0"/>
              <a:t>3 строка – три глагола, описывающие действия в рамках темы.</a:t>
            </a:r>
          </a:p>
          <a:p>
            <a:pPr>
              <a:buNone/>
            </a:pPr>
            <a:r>
              <a:rPr lang="ru-RU" dirty="0" smtClean="0"/>
              <a:t>4 строка – фраза, несущая определенный смысл.</a:t>
            </a:r>
          </a:p>
          <a:p>
            <a:pPr>
              <a:buNone/>
            </a:pPr>
            <a:r>
              <a:rPr lang="ru-RU" dirty="0" smtClean="0"/>
              <a:t>5 строка – заключение в форме существительного (ассоциация с первым словом).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Создать буклет «Профилактика заболеваний, вызываемых простейшими»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700" dirty="0" smtClean="0"/>
              <a:t>Простейшие - </a:t>
            </a:r>
            <a:r>
              <a:rPr lang="en-US" sz="1700" dirty="0" smtClean="0"/>
              <a:t>http://900igr.net/datai/biologija/Tipy-prostejshikh/0003-002-Obschaja-kharakteristika-podtsarstva-Prostejshie.png </a:t>
            </a:r>
            <a:endParaRPr lang="ru-RU" sz="1700" dirty="0" smtClean="0"/>
          </a:p>
          <a:p>
            <a:r>
              <a:rPr lang="ru-RU" sz="1700" dirty="0" smtClean="0"/>
              <a:t>Инфузория -</a:t>
            </a:r>
            <a:r>
              <a:rPr lang="en-US" sz="1700" dirty="0" smtClean="0"/>
              <a:t> </a:t>
            </a:r>
            <a:r>
              <a:rPr lang="en-US" sz="1700" dirty="0" smtClean="0">
                <a:hlinkClick r:id="rId2"/>
              </a:rPr>
              <a:t>http://</a:t>
            </a:r>
            <a:r>
              <a:rPr lang="en-US" sz="1700" dirty="0" smtClean="0">
                <a:hlinkClick r:id="rId2"/>
              </a:rPr>
              <a:t>web-zoopark.ru/wp-content/uploads/2018/06/2-630.jpg</a:t>
            </a:r>
            <a:endParaRPr lang="ru-RU" sz="1700" dirty="0" smtClean="0"/>
          </a:p>
          <a:p>
            <a:r>
              <a:rPr lang="ru-RU" sz="1700" dirty="0" smtClean="0"/>
              <a:t>Амеба -</a:t>
            </a:r>
            <a:r>
              <a:rPr lang="en-US" sz="1700" dirty="0" smtClean="0"/>
              <a:t> </a:t>
            </a:r>
            <a:r>
              <a:rPr lang="en-US" sz="1700" dirty="0" smtClean="0">
                <a:hlinkClick r:id="rId3"/>
              </a:rPr>
              <a:t>http://</a:t>
            </a:r>
            <a:r>
              <a:rPr lang="en-US" sz="1700" dirty="0" smtClean="0">
                <a:hlinkClick r:id="rId3"/>
              </a:rPr>
              <a:t>web-zoopark.ru/wp-content/uploads/2018/06/3-17-735x403.jpg</a:t>
            </a:r>
            <a:endParaRPr lang="ru-RU" sz="1700" dirty="0" smtClean="0"/>
          </a:p>
          <a:p>
            <a:r>
              <a:rPr lang="ru-RU" sz="1700" dirty="0" smtClean="0"/>
              <a:t>Эвглена зеленая - </a:t>
            </a:r>
            <a:r>
              <a:rPr lang="en-US" sz="1700" dirty="0" smtClean="0"/>
              <a:t>http://web-zoopark.ru/wp-content/uploads/2018/06/6-5-735x403.jpg</a:t>
            </a:r>
            <a:endParaRPr lang="ru-RU" sz="1700" dirty="0" smtClean="0"/>
          </a:p>
          <a:p>
            <a:r>
              <a:rPr lang="ru-RU" sz="1700" dirty="0" smtClean="0"/>
              <a:t>Знайка -</a:t>
            </a:r>
            <a:r>
              <a:rPr lang="en-US" sz="1700" dirty="0" smtClean="0"/>
              <a:t> </a:t>
            </a:r>
            <a:r>
              <a:rPr lang="en-US" sz="1700" dirty="0" smtClean="0">
                <a:hlinkClick r:id="rId4"/>
              </a:rPr>
              <a:t>https://</a:t>
            </a:r>
            <a:r>
              <a:rPr lang="en-US" sz="1700" dirty="0" smtClean="0">
                <a:hlinkClick r:id="rId4"/>
              </a:rPr>
              <a:t>u-znayki.ru/wp-content/themes/raten/images/person2_img.png</a:t>
            </a:r>
            <a:endParaRPr lang="ru-RU" sz="1700" dirty="0" smtClean="0"/>
          </a:p>
          <a:p>
            <a:pPr lvl="0"/>
            <a:r>
              <a:rPr lang="ru-RU" sz="1700" dirty="0" smtClean="0"/>
              <a:t>Фото простейших для слайд-шоу - </a:t>
            </a:r>
            <a:r>
              <a:rPr lang="ru-RU" sz="1700" u="sng" dirty="0" smtClean="0">
                <a:hlinkClick r:id="rId5"/>
              </a:rPr>
              <a:t>https://</a:t>
            </a:r>
            <a:r>
              <a:rPr lang="ru-RU" sz="1700" u="sng" dirty="0" smtClean="0">
                <a:hlinkClick r:id="rId5"/>
              </a:rPr>
              <a:t>www.yaplakal.com/forum2/topic406054.html</a:t>
            </a:r>
            <a:endParaRPr lang="ru-RU" sz="1700" u="sng" dirty="0" smtClean="0"/>
          </a:p>
          <a:p>
            <a:pPr lvl="0"/>
            <a:r>
              <a:rPr lang="ru-RU" sz="1700" u="sng" dirty="0" smtClean="0"/>
              <a:t>Дети (вектор) - </a:t>
            </a:r>
            <a:r>
              <a:rPr lang="en-US" sz="1700" u="sng" dirty="0" smtClean="0">
                <a:hlinkClick r:id="rId6"/>
              </a:rPr>
              <a:t>https://</a:t>
            </a:r>
            <a:r>
              <a:rPr lang="en-US" sz="1700" u="sng" dirty="0" smtClean="0">
                <a:hlinkClick r:id="rId6"/>
              </a:rPr>
              <a:t>img.freepik.com/vrije-vector/vrienden-springen-cartoon_18591-4092.jpg?size=338&amp;ext=jpg</a:t>
            </a:r>
            <a:endParaRPr lang="ru-RU" sz="1700" u="sng" dirty="0" smtClean="0"/>
          </a:p>
          <a:p>
            <a:pPr lvl="0"/>
            <a:r>
              <a:rPr lang="ru-RU" sz="1700" smtClean="0"/>
              <a:t>Открытка «Дырчатые </a:t>
            </a:r>
            <a:r>
              <a:rPr lang="ru-RU" sz="1700" dirty="0" smtClean="0"/>
              <a:t>конструкции» - </a:t>
            </a:r>
            <a:r>
              <a:rPr lang="en-US" sz="1700" dirty="0" smtClean="0"/>
              <a:t>http</a:t>
            </a:r>
            <a:r>
              <a:rPr lang="en-US" sz="1700" dirty="0" smtClean="0"/>
              <a:t>://www.sivatherium.narod.ru/postcard/mastprir/pic_15.jpg</a:t>
            </a:r>
            <a:endParaRPr lang="ru-RU" sz="17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Простейшие — основа всей жизни, они — прародители всего живого на планете, ибо именно с них началась сама жизнь. Они существуют и сейчас, они вокруг нас, но бесполезно оглядываться — без хорошего микроскопа разглядеть их не удастся.</a:t>
            </a:r>
          </a:p>
          <a:p>
            <a:pPr algn="just"/>
            <a:r>
              <a:rPr lang="ru-RU" dirty="0" smtClean="0"/>
              <a:t>Мир простейших организмов завораживает. При ближайшем рассмотрении удивляешься их причудливым и многообразным формам.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i="1" dirty="0" smtClean="0"/>
              <a:t>Станция «И это все о них…»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«</a:t>
            </a:r>
            <a:r>
              <a:rPr lang="ru-RU" sz="3600" i="1" dirty="0" smtClean="0"/>
              <a:t>Многообразие простейших» </a:t>
            </a:r>
            <a:endParaRPr lang="ru-RU" sz="3600" dirty="0"/>
          </a:p>
        </p:txBody>
      </p:sp>
      <p:pic>
        <p:nvPicPr>
          <p:cNvPr id="1026" name="Picture 2" descr="C:\Users\Алексей\Desktop\урок Простейшие\8213658761dc07d50b1ea5cbe83b6d3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344816" cy="5508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3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Станция «Жили-были…»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лексей\Desktop\урок Простейшие\Простейшие\6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944074" cy="2160240"/>
          </a:xfrm>
          <a:prstGeom prst="rect">
            <a:avLst/>
          </a:prstGeom>
          <a:noFill/>
        </p:spPr>
      </p:pic>
      <p:pic>
        <p:nvPicPr>
          <p:cNvPr id="1027" name="Picture 3" descr="C:\Users\Алексей\Desktop\урок Простейшие\Простейшие\3-17-735x403.jpg"/>
          <p:cNvPicPr>
            <a:picLocks noChangeAspect="1" noChangeArrowheads="1"/>
          </p:cNvPicPr>
          <p:nvPr/>
        </p:nvPicPr>
        <p:blipFill>
          <a:blip r:embed="rId3" cstate="print"/>
          <a:srcRect l="14360" r="10041"/>
          <a:stretch>
            <a:fillRect/>
          </a:stretch>
        </p:blipFill>
        <p:spPr bwMode="auto">
          <a:xfrm>
            <a:off x="4788024" y="2348880"/>
            <a:ext cx="4032448" cy="2926080"/>
          </a:xfrm>
          <a:prstGeom prst="rect">
            <a:avLst/>
          </a:prstGeom>
          <a:noFill/>
        </p:spPr>
      </p:pic>
      <p:pic>
        <p:nvPicPr>
          <p:cNvPr id="1028" name="Picture 4" descr="C:\Users\Алексей\Desktop\урок Простейшие\Простейшие\2-630-7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4005064"/>
            <a:ext cx="3968441" cy="2551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Станция</a:t>
            </a:r>
            <a:r>
              <a:rPr lang="ru-RU" b="1" i="1" dirty="0" smtClean="0"/>
              <a:t> «Соотнеси»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Выполните </a:t>
            </a:r>
            <a:r>
              <a:rPr lang="ru-RU" dirty="0" smtClean="0">
                <a:hlinkClick r:id="rId2"/>
              </a:rPr>
              <a:t>интерактивный </a:t>
            </a:r>
            <a:r>
              <a:rPr lang="ru-RU" dirty="0" smtClean="0">
                <a:hlinkClick r:id="rId2"/>
              </a:rPr>
              <a:t>пазл</a:t>
            </a:r>
            <a:r>
              <a:rPr lang="ru-RU" dirty="0" smtClean="0"/>
              <a:t>: </a:t>
            </a:r>
            <a:r>
              <a:rPr lang="ru-RU" dirty="0" smtClean="0"/>
              <a:t>установите соответствие между видом простейшего и типом или классом, к которому оно принадлежит.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07859"/>
            <a:ext cx="5940425" cy="365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b="1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Ребята</a:t>
            </a:r>
            <a:r>
              <a:rPr lang="ru-RU" dirty="0" smtClean="0"/>
              <a:t>, поменяйтесь друг с другом местами за столами.</a:t>
            </a:r>
          </a:p>
          <a:p>
            <a:endParaRPr lang="ru-RU" dirty="0"/>
          </a:p>
        </p:txBody>
      </p:sp>
      <p:pic>
        <p:nvPicPr>
          <p:cNvPr id="1026" name="Picture 2" descr="C:\Users\Алексей\Desktop\vrienden-springen-cartoon_18591-4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852936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Станция </a:t>
            </a:r>
            <a:r>
              <a:rPr lang="ru-RU" b="1" i="1" dirty="0" smtClean="0"/>
              <a:t>«Знатоки</a:t>
            </a:r>
            <a:r>
              <a:rPr lang="ru-RU" b="1" i="1" dirty="0" smtClean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536" y="1700808"/>
            <a:ext cx="43559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 сейчас, уважаемые знатоки, вам предстоит ответить на ряд сложных, но интересных вопросов о жизнедеятельности простейших.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3" name="AutoShape 5" descr="ÐÐ°ÑÑÐ¸Ð½ÐºÐ¸ Ð¿Ð¾ Ð·Ð°Ð¿ÑÐ¾ÑÑ Ð·Ð½Ð°Ð¹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person2_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40767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896544" cy="7060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Вопрос №6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196752"/>
            <a:ext cx="4680520" cy="547260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Скелеты радиолярий поражают богатством и разнообразием форм и конструктивных решений. При удивительной экономии материала они обладают большой прочностью и выдерживают большое гидростатическое давление. Это яркий пример достижения максимальной прочности наиболее рациональным путем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i="1" dirty="0" smtClean="0"/>
              <a:t>На открытке: </a:t>
            </a:r>
            <a:r>
              <a:rPr lang="ru-RU" sz="2000" dirty="0" smtClean="0"/>
              <a:t>морские стеклянные губки — корзинка Венеры, </a:t>
            </a:r>
            <a:r>
              <a:rPr lang="ru-RU" sz="2000" b="1" dirty="0" smtClean="0"/>
              <a:t>радиолярия </a:t>
            </a:r>
            <a:r>
              <a:rPr lang="ru-RU" sz="2000" b="1" dirty="0" err="1" smtClean="0"/>
              <a:t>арахнокорус</a:t>
            </a:r>
            <a:r>
              <a:rPr lang="ru-RU" sz="2000" dirty="0" smtClean="0"/>
              <a:t>. На фоне — </a:t>
            </a:r>
            <a:r>
              <a:rPr lang="ru-RU" sz="2000" b="1" dirty="0" smtClean="0"/>
              <a:t>радиолярия </a:t>
            </a:r>
            <a:r>
              <a:rPr lang="ru-RU" sz="2000" b="1" dirty="0" err="1" smtClean="0"/>
              <a:t>подоциртис</a:t>
            </a:r>
            <a:r>
              <a:rPr lang="ru-RU" sz="2000" dirty="0" smtClean="0"/>
              <a:t>. На фото — Эйфелева башня. Схема конструктивной ячейки.</a:t>
            </a:r>
            <a:endParaRPr lang="ru-RU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60782"/>
            <a:ext cx="3888432" cy="548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Станция «Аукцион знаний»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Кроссворд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54726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floral09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floral09</Template>
  <TotalTime>563</TotalTime>
  <Words>341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floral09</vt:lpstr>
      <vt:lpstr>Простейшие</vt:lpstr>
      <vt:lpstr>Слайд 2</vt:lpstr>
      <vt:lpstr> Станция «И это все о них…»  «Многообразие простейших» </vt:lpstr>
      <vt:lpstr>Станция «Жили-были…» </vt:lpstr>
      <vt:lpstr>Станция «Соотнеси» </vt:lpstr>
      <vt:lpstr>Физкультминутка</vt:lpstr>
      <vt:lpstr>Станция «Знатоки»  </vt:lpstr>
      <vt:lpstr>Вопрос №6</vt:lpstr>
      <vt:lpstr>Станция «Аукцион знаний» </vt:lpstr>
      <vt:lpstr>Станция «Доскажи словечко» </vt:lpstr>
      <vt:lpstr>Значение простейших</vt:lpstr>
      <vt:lpstr>Рефлексия </vt:lpstr>
      <vt:lpstr>Домашнее задание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Простейшие</dc:title>
  <dc:creator>Наталья</dc:creator>
  <cp:lastModifiedBy>Наталья</cp:lastModifiedBy>
  <cp:revision>7</cp:revision>
  <dcterms:created xsi:type="dcterms:W3CDTF">2018-10-12T19:05:51Z</dcterms:created>
  <dcterms:modified xsi:type="dcterms:W3CDTF">2018-10-14T11:14:20Z</dcterms:modified>
</cp:coreProperties>
</file>