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3C1D719-55EC-4D37-98B6-2B95ED6CA602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56BAC2-E4C7-4117-B3BA-29547504D8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1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2;&#1080;&#1081;&#1084;&#1072;%20&#1091;&#1088;&#1086;&#1082;\KA4KA.RU_Tamara_Miansarova_-_CHyornyj_kot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357321"/>
          </a:xfrm>
        </p:spPr>
        <p:txBody>
          <a:bodyPr/>
          <a:lstStyle/>
          <a:p>
            <a:r>
              <a:rPr lang="ru-RU" dirty="0" smtClean="0"/>
              <a:t>К  Паустовский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67151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A4KA.RU_Tamara_Miansarova_-_CHyornyj_ko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6143636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615316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714620"/>
            <a:ext cx="535781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5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8673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67669"/>
            <a:ext cx="4643438" cy="519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6072198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4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После…</a:t>
            </a:r>
            <a:endParaRPr lang="ru-RU" sz="6000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65722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000372"/>
            <a:ext cx="5715008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Таруса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"/>
            <a:ext cx="5286380" cy="378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485775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094" y="1"/>
            <a:ext cx="5857906" cy="4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4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543969"/>
            <a:ext cx="5429256" cy="431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"/>
            <a:ext cx="5429256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496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28638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5286380" cy="401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000496" cy="32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928934"/>
            <a:ext cx="5286348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34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500826" cy="435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714620"/>
            <a:ext cx="5643569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20" y="0"/>
            <a:ext cx="528638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492919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4643437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000372"/>
            <a:ext cx="535781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</TotalTime>
  <Words>5</Words>
  <Application>Microsoft Office PowerPoint</Application>
  <PresentationFormat>Экран (4:3)</PresentationFormat>
  <Paragraphs>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К  Паустовский</vt:lpstr>
      <vt:lpstr>Таруса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После…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 Паустовский</dc:title>
  <dc:creator>ерлан</dc:creator>
  <cp:lastModifiedBy>ерлан</cp:lastModifiedBy>
  <cp:revision>18</cp:revision>
  <dcterms:created xsi:type="dcterms:W3CDTF">2013-04-10T07:48:57Z</dcterms:created>
  <dcterms:modified xsi:type="dcterms:W3CDTF">2013-04-11T13:07:10Z</dcterms:modified>
</cp:coreProperties>
</file>