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9" r:id="rId4"/>
    <p:sldId id="270" r:id="rId5"/>
    <p:sldId id="271" r:id="rId6"/>
    <p:sldId id="267" r:id="rId7"/>
    <p:sldId id="268" r:id="rId8"/>
    <p:sldId id="262" r:id="rId9"/>
    <p:sldId id="27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050" autoAdjust="0"/>
  </p:normalViewPr>
  <p:slideViewPr>
    <p:cSldViewPr>
      <p:cViewPr varScale="1">
        <p:scale>
          <a:sx n="57" d="100"/>
          <a:sy n="57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358246" cy="92869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Тема урока: </a:t>
            </a:r>
            <a:r>
              <a:rPr lang="ru-RU" dirty="0" smtClean="0">
                <a:solidFill>
                  <a:srgbClr val="0070C0"/>
                </a:solidFill>
              </a:rPr>
              <a:t>Под  крышей  дома  своего. «Словесный  портрет  имени  прилагательного».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1802" y="1071546"/>
            <a:ext cx="5786478" cy="550072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rgbClr val="FF0000"/>
                </a:solidFill>
              </a:rPr>
              <a:t>ЦО:</a:t>
            </a:r>
          </a:p>
          <a:p>
            <a:pPr algn="l"/>
            <a:r>
              <a:rPr lang="ru-RU" sz="2400" dirty="0" smtClean="0">
                <a:solidFill>
                  <a:srgbClr val="FF0000"/>
                </a:solidFill>
              </a:rPr>
              <a:t>6.1.2.1  </a:t>
            </a:r>
            <a:r>
              <a:rPr lang="ru-RU" sz="2400" dirty="0" smtClean="0">
                <a:solidFill>
                  <a:srgbClr val="0070C0"/>
                </a:solidFill>
              </a:rPr>
              <a:t>определять основную мысль, опираясь на ключевые слова, словосочетания;</a:t>
            </a:r>
          </a:p>
          <a:p>
            <a:pPr algn="l"/>
            <a:r>
              <a:rPr lang="ru-RU" sz="2400" dirty="0" smtClean="0">
                <a:solidFill>
                  <a:srgbClr val="FF0000"/>
                </a:solidFill>
              </a:rPr>
              <a:t>6.1.7.1. </a:t>
            </a:r>
            <a:r>
              <a:rPr lang="ru-RU" sz="2400" dirty="0" smtClean="0">
                <a:solidFill>
                  <a:srgbClr val="0070C0"/>
                </a:solidFill>
              </a:rPr>
              <a:t>строить монолог описательного или повествовательного характера, 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соблюдать </a:t>
            </a:r>
            <a:r>
              <a:rPr lang="ru-RU" sz="2400" dirty="0" smtClean="0">
                <a:solidFill>
                  <a:srgbClr val="0070C0"/>
                </a:solidFill>
              </a:rPr>
              <a:t>орфоэпические нормы</a:t>
            </a:r>
          </a:p>
          <a:p>
            <a:pPr algn="l"/>
            <a:r>
              <a:rPr lang="ru-RU" sz="2400" dirty="0" smtClean="0">
                <a:solidFill>
                  <a:srgbClr val="FF0000"/>
                </a:solidFill>
              </a:rPr>
              <a:t>6.4.3.1 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использовать  правильно  падежные  формы  имени  прилагательного,  местоимения; писать  творческие  работы  (90-100 слов),  представляя  себя  в  предполагаемой  ситуации</a:t>
            </a:r>
          </a:p>
          <a:p>
            <a:endParaRPr lang="ru-RU" dirty="0"/>
          </a:p>
        </p:txBody>
      </p:sp>
      <p:pic>
        <p:nvPicPr>
          <p:cNvPr id="38914" name="Picture 2" descr="ÐÐ°ÑÑÐ¸Ð½ÐºÐ¸ Ð¿Ð¾ Ð·Ð°Ð¿ÑÐ¾ÑÑ ÑÐµÐ¼ÑÑ Ð²Ð¼ÐµÑÑÐµ ÑÑÐ¾ ÑÐ¾ Ð´ÐµÐ»Ð°ÑÑ ÐºÐ°ÑÑÐ¸Ð½Ðº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786190"/>
            <a:ext cx="2856024" cy="1904968"/>
          </a:xfrm>
          <a:prstGeom prst="rect">
            <a:avLst/>
          </a:prstGeom>
          <a:noFill/>
        </p:spPr>
      </p:pic>
      <p:pic>
        <p:nvPicPr>
          <p:cNvPr id="38916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500174"/>
            <a:ext cx="2680772" cy="17859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496204" cy="72547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 № 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7890" name="AutoShape 2" descr="ÐÐ°ÑÑÐ¸Ð½ÐºÐ¸ Ð¿Ð¾ Ð·Ð°Ð¿ÑÐ¾ÑÑ ÑÐµÐ¼ÑÑ Ð²Ð¼ÐµÑÑÐµ ÑÑÐ¾ ÑÐ¾ Ð´ÐµÐ»Ð°ÑÑ ÐºÐ°ÑÑÐ¸Ð½Ðº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2" name="AutoShape 4" descr="ÐÐ°ÑÑÐ¸Ð½ÐºÐ¸ Ð¿Ð¾ Ð·Ð°Ð¿ÑÐ¾ÑÑ ÑÐµÐ¼ÑÑ Ð²Ð¼ÐµÑÑÐµ ÑÑÐ¾ ÑÐ¾ Ð´ÐµÐ»Ð°ÑÑ ÐºÐ°ÑÑÐ¸Ð½ÐºÐ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4" name="AutoShape 6" descr="ÐÐ¾ÑÐ¾Ð¶ÐµÐµ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7896" name="Picture 8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4286231"/>
            <a:ext cx="4286280" cy="2571769"/>
          </a:xfrm>
          <a:prstGeom prst="rect">
            <a:avLst/>
          </a:prstGeom>
          <a:noFill/>
        </p:spPr>
      </p:pic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"/>
          </p:nvPr>
        </p:nvGraphicFramePr>
        <p:xfrm>
          <a:off x="357158" y="928670"/>
          <a:ext cx="8324856" cy="3569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4952"/>
                <a:gridCol w="3723546"/>
                <a:gridCol w="1826358"/>
              </a:tblGrid>
              <a:tr h="89130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Критерии успеха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дескрипторы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балл</a:t>
                      </a:r>
                      <a:endParaRPr lang="ru-RU" sz="2800" dirty="0"/>
                    </a:p>
                  </a:txBody>
                  <a:tcPr/>
                </a:tc>
              </a:tr>
              <a:tr h="108056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Подбирают  слова  по  теме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Умение  составлять</a:t>
                      </a:r>
                      <a:r>
                        <a:rPr lang="ru-RU" sz="2800" baseline="0" dirty="0" smtClean="0"/>
                        <a:t>  кластер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</a:tr>
              <a:tr h="1543657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Не  допускает  грамматических  ошибок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Задание  №2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t"/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1" y="1232642"/>
          <a:ext cx="8358247" cy="5019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1"/>
                <a:gridCol w="3286148"/>
                <a:gridCol w="1214448"/>
              </a:tblGrid>
              <a:tr h="68542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Критерии  оценивания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дескрипторы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балл</a:t>
                      </a:r>
                      <a:endParaRPr lang="ru-RU" sz="2400" dirty="0"/>
                    </a:p>
                  </a:txBody>
                  <a:tcPr/>
                </a:tc>
              </a:tr>
              <a:tr h="1272929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Описывает  свои  впечатления  от  прочитанного  стихотворения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Формулирует  идею  текста  одним  предложением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979176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Различает  прилагательные  от других  частей речи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Находят  слова прилагательные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767999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Указывает  форму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698303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  какого  слова  зависит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Задание №3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7" y="1600200"/>
          <a:ext cx="8286809" cy="3971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902"/>
                <a:gridCol w="3587242"/>
                <a:gridCol w="108466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Критерии  оценивания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дескрипторы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балл</a:t>
                      </a:r>
                      <a:endParaRPr lang="ru-RU" sz="2800" dirty="0"/>
                    </a:p>
                  </a:txBody>
                  <a:tcPr/>
                </a:tc>
              </a:tr>
              <a:tr h="3027060">
                <a:tc>
                  <a:txBody>
                    <a:bodyPr/>
                    <a:lstStyle/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Использование  падежных  форм  имени  прилагательного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Умеют  правильно  употреблять имена  прилагательные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6900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Задание  №   4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Опираясь на правила, вставьте одно или два Н.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Каме…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ый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столб, карма…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ые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часы, кожа…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ый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портфель,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оловя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ая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ложка,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дискуссио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ая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проблема,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песча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ый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берег,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бесчисле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ые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звезды,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тума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ая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погода,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це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ая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находка, соломе…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ая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крыша.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357158" y="1428736"/>
            <a:ext cx="8358246" cy="511665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5583254"/>
          </a:xfrm>
        </p:spPr>
        <p:txBody>
          <a:bodyPr>
            <a:norm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357166"/>
            <a:ext cx="84296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Проверка.</a:t>
            </a:r>
          </a:p>
          <a:p>
            <a:endParaRPr lang="ru-RU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Каменный столб, карманные часы, кожаный портфель, оловянная ложка, дискуссионная проблема, песчаный берег, бесчисленные звезды, туманная погода, ценная находка, соломенная крыша.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500034" y="2214554"/>
          <a:ext cx="7467600" cy="3671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106"/>
                <a:gridCol w="3000396"/>
                <a:gridCol w="1281098"/>
              </a:tblGrid>
              <a:tr h="13287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Критерии оценивания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smtClean="0"/>
                        <a:t>Дескриптор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балл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343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</a:rPr>
                        <a:t>Демонстрируют  хороший  уровень  грамотности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Знают  правило  -</a:t>
                      </a:r>
                      <a:r>
                        <a:rPr kumimoji="0"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-</a:t>
                      </a:r>
                      <a:r>
                        <a:rPr kumimoji="0"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нн</a:t>
                      </a: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суффиксы  прилагательных</a:t>
                      </a:r>
                      <a:endParaRPr lang="ru-RU" sz="28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Задание  № 4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741358"/>
          <a:ext cx="8858280" cy="5750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9934"/>
                <a:gridCol w="3321877"/>
                <a:gridCol w="1176469"/>
              </a:tblGrid>
              <a:tr h="72824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Критерии</a:t>
                      </a:r>
                      <a:r>
                        <a:rPr lang="ru-RU" sz="2400" baseline="0" dirty="0" smtClean="0"/>
                        <a:t>  оценивания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дескрипторы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балл</a:t>
                      </a:r>
                      <a:endParaRPr lang="ru-RU" sz="2400" dirty="0"/>
                    </a:p>
                  </a:txBody>
                  <a:tcPr/>
                </a:tc>
              </a:tr>
              <a:tr h="1538856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пишет творческую работу, представляя себя в ситуации и описывая собственные ощущения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пишет творческую работу по предлагаемой ситуации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1176772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демонстрирует хороший уровень грамотности (1-2 ошибки)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представляет себя в предлагаемой ситуации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814689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описывает свои ощущения, чувства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1456481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пишет работу объемом 90- 110 слов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1538" y="285728"/>
            <a:ext cx="621510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Задание  № 5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Задание  №  6.      </a:t>
            </a:r>
            <a:r>
              <a:rPr lang="ru-RU" dirty="0" err="1" smtClean="0">
                <a:solidFill>
                  <a:srgbClr val="FF0000"/>
                </a:solidFill>
              </a:rPr>
              <a:t>Синквейн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8982"/>
                <a:gridCol w="2643206"/>
                <a:gridCol w="149541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Критерии  оценивания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дескрипторы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балл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Уметь  составлять   </a:t>
                      </a:r>
                      <a:r>
                        <a:rPr lang="ru-RU" sz="2800" dirty="0" err="1" smtClean="0"/>
                        <a:t>синквейн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 правильно  подбирать  слова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Показать  уровень  грамотности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Пишет  грамотно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192</TotalTime>
  <Words>268</Words>
  <PresentationFormat>Экран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Тема урока: Под  крышей  дома  своего. «Словесный  портрет  имени  прилагательного».</vt:lpstr>
      <vt:lpstr>Задание  № 1</vt:lpstr>
      <vt:lpstr>Задание  №2</vt:lpstr>
      <vt:lpstr>Задание №3</vt:lpstr>
      <vt:lpstr>Задание  №   4  Опираясь на правила, вставьте одно или два Н. Каме…ый столб, карма…ые часы, кожа…ый портфель, оловя…ая ложка, дискуссио…ая проблема, песча…ый берег, бесчисле…ые звезды, тума…ая погода, це…ая находка, соломе…ая крыша.  </vt:lpstr>
      <vt:lpstr> </vt:lpstr>
      <vt:lpstr>Задание  № 4</vt:lpstr>
      <vt:lpstr>Слайд 8</vt:lpstr>
      <vt:lpstr>Задание  №  6.      Синквейн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Моя семья.</dc:title>
  <dc:creator>User</dc:creator>
  <cp:lastModifiedBy>ххх</cp:lastModifiedBy>
  <cp:revision>37</cp:revision>
  <dcterms:created xsi:type="dcterms:W3CDTF">2018-10-13T19:07:30Z</dcterms:created>
  <dcterms:modified xsi:type="dcterms:W3CDTF">2018-11-26T17:51:33Z</dcterms:modified>
</cp:coreProperties>
</file>