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9" r:id="rId3"/>
    <p:sldId id="284" r:id="rId4"/>
    <p:sldId id="285" r:id="rId5"/>
    <p:sldId id="286" r:id="rId6"/>
    <p:sldId id="293" r:id="rId7"/>
    <p:sldId id="287" r:id="rId8"/>
    <p:sldId id="292" r:id="rId9"/>
    <p:sldId id="288" r:id="rId10"/>
    <p:sldId id="289" r:id="rId11"/>
    <p:sldId id="290" r:id="rId12"/>
    <p:sldId id="291" r:id="rId13"/>
    <p:sldId id="296" r:id="rId14"/>
    <p:sldId id="297" r:id="rId15"/>
    <p:sldId id="298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  <a:srgbClr val="4424C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>
        <p:scale>
          <a:sx n="64" d="100"/>
          <a:sy n="64" d="100"/>
        </p:scale>
        <p:origin x="-155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500034" y="428604"/>
            <a:ext cx="8072494" cy="59293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B096-DE70-44EF-86A0-49965163B442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7EF2-0C3E-4FE8-9FAE-845FEDB9E75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C:\Documents and Settings\Admin\Мои документы\В работе 1\Анимашки\Фигнюшки\0_a57b4_923bfea9_X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06"/>
            <a:ext cx="1971883" cy="474121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0" y="6627168"/>
            <a:ext cx="127791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atyana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atesheva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B096-DE70-44EF-86A0-49965163B442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7EF2-0C3E-4FE8-9FAE-845FEDB9E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B096-DE70-44EF-86A0-49965163B442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7EF2-0C3E-4FE8-9FAE-845FEDB9E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B096-DE70-44EF-86A0-49965163B442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7EF2-0C3E-4FE8-9FAE-845FEDB9E75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074" name="Picture 2" descr="C:\Documents and Settings\Admin\Мои документы\В работе 1\Анимашки\Фигнюшки\0_886eb_e40aaadb_XL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16" y="4714883"/>
            <a:ext cx="2285984" cy="2148825"/>
          </a:xfrm>
          <a:prstGeom prst="rect">
            <a:avLst/>
          </a:prstGeom>
          <a:noFill/>
        </p:spPr>
      </p:pic>
      <p:pic>
        <p:nvPicPr>
          <p:cNvPr id="8" name="Picture 6" descr="C:\Documents and Settings\Admin\Мои документы\В работе 1\Анимашки\Фигнюшки\57813006_b396041537f7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000372"/>
            <a:ext cx="781240" cy="857256"/>
          </a:xfrm>
          <a:prstGeom prst="rect">
            <a:avLst/>
          </a:prstGeom>
          <a:noFill/>
        </p:spPr>
      </p:pic>
      <p:pic>
        <p:nvPicPr>
          <p:cNvPr id="9" name="Picture 6" descr="C:\Documents and Settings\Admin\Мои документы\В работе 1\Анимашки\Фигнюшки\57813006_b396041537f7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572008"/>
            <a:ext cx="781240" cy="857256"/>
          </a:xfrm>
          <a:prstGeom prst="rect">
            <a:avLst/>
          </a:prstGeom>
          <a:noFill/>
        </p:spPr>
      </p:pic>
      <p:pic>
        <p:nvPicPr>
          <p:cNvPr id="10" name="Picture 6" descr="C:\Documents and Settings\Admin\Мои документы\В работе 1\Анимашки\Фигнюшки\57813006_b396041537f7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00744"/>
            <a:ext cx="781240" cy="857256"/>
          </a:xfrm>
          <a:prstGeom prst="rect">
            <a:avLst/>
          </a:prstGeom>
          <a:noFill/>
        </p:spPr>
      </p:pic>
      <p:pic>
        <p:nvPicPr>
          <p:cNvPr id="11" name="Picture 6" descr="C:\Documents and Settings\Admin\Мои документы\В работе 1\Анимашки\Фигнюшки\57813006_b396041537f7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781240" cy="857256"/>
          </a:xfrm>
          <a:prstGeom prst="rect">
            <a:avLst/>
          </a:prstGeom>
          <a:noFill/>
        </p:spPr>
      </p:pic>
      <p:pic>
        <p:nvPicPr>
          <p:cNvPr id="12" name="Picture 6" descr="C:\Documents and Settings\Admin\Мои документы\В работе 1\Анимашки\Фигнюшки\57813006_b396041537f7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28736"/>
            <a:ext cx="781240" cy="857256"/>
          </a:xfrm>
          <a:prstGeom prst="rect">
            <a:avLst/>
          </a:prstGeom>
          <a:noFill/>
        </p:spPr>
      </p:pic>
      <p:pic>
        <p:nvPicPr>
          <p:cNvPr id="13" name="Picture 6" descr="C:\Documents and Settings\Admin\Мои документы\В работе 1\Анимашки\Фигнюшки\57813006_b396041537f7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714356"/>
            <a:ext cx="861834" cy="857256"/>
          </a:xfrm>
          <a:prstGeom prst="rect">
            <a:avLst/>
          </a:prstGeom>
          <a:noFill/>
        </p:spPr>
      </p:pic>
      <p:pic>
        <p:nvPicPr>
          <p:cNvPr id="14" name="Picture 6" descr="C:\Documents and Settings\Admin\Мои документы\В работе 1\Анимашки\Фигнюшки\57813006_b396041537f7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3786190"/>
            <a:ext cx="861834" cy="857256"/>
          </a:xfrm>
          <a:prstGeom prst="rect">
            <a:avLst/>
          </a:prstGeom>
          <a:noFill/>
        </p:spPr>
      </p:pic>
      <p:pic>
        <p:nvPicPr>
          <p:cNvPr id="15" name="Picture 6" descr="C:\Documents and Settings\Admin\Мои документы\В работе 1\Анимашки\Фигнюшки\57813006_b396041537f7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5286388"/>
            <a:ext cx="861834" cy="857256"/>
          </a:xfrm>
          <a:prstGeom prst="rect">
            <a:avLst/>
          </a:prstGeom>
          <a:noFill/>
        </p:spPr>
      </p:pic>
      <p:pic>
        <p:nvPicPr>
          <p:cNvPr id="16" name="Picture 6" descr="C:\Documents and Settings\Admin\Мои документы\В работе 1\Анимашки\Фигнюшки\57813006_b396041537f7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2214554"/>
            <a:ext cx="861834" cy="857256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 userDrawn="1"/>
        </p:nvSpPr>
        <p:spPr>
          <a:xfrm>
            <a:off x="0" y="6627168"/>
            <a:ext cx="127791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atyana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atesheva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B096-DE70-44EF-86A0-49965163B442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7EF2-0C3E-4FE8-9FAE-845FEDB9E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B096-DE70-44EF-86A0-49965163B442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7EF2-0C3E-4FE8-9FAE-845FEDB9E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B096-DE70-44EF-86A0-49965163B442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7EF2-0C3E-4FE8-9FAE-845FEDB9E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B096-DE70-44EF-86A0-49965163B442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7EF2-0C3E-4FE8-9FAE-845FEDB9E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B096-DE70-44EF-86A0-49965163B442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7EF2-0C3E-4FE8-9FAE-845FEDB9E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B096-DE70-44EF-86A0-49965163B442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7EF2-0C3E-4FE8-9FAE-845FEDB9E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B096-DE70-44EF-86A0-49965163B442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7EF2-0C3E-4FE8-9FAE-845FEDB9E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5B096-DE70-44EF-86A0-49965163B442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B7EF2-0C3E-4FE8-9FAE-845FEDB9E75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7" name="Picture 3" descr="C:\Documents and Settings\Admin\Мои документы\В работе 1\Анимашки\0_8779b_10da6691_S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1" y="0"/>
            <a:ext cx="3190875" cy="685800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30" name="Picture 6" descr="C:\Documents and Settings\Admin\Мои документы\В работе 1\Анимашки\Фигнюшки\57813006_b396041537f7.pn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143900" y="214290"/>
            <a:ext cx="781240" cy="857256"/>
          </a:xfrm>
          <a:prstGeom prst="rect">
            <a:avLst/>
          </a:prstGeom>
          <a:noFill/>
        </p:spPr>
      </p:pic>
      <p:pic>
        <p:nvPicPr>
          <p:cNvPr id="13" name="Picture 6" descr="C:\Documents and Settings\Admin\Мои документы\В работе 1\Анимашки\Фигнюшки\57813006_b396041537f7.pn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143900" y="3857628"/>
            <a:ext cx="781240" cy="857256"/>
          </a:xfrm>
          <a:prstGeom prst="rect">
            <a:avLst/>
          </a:prstGeom>
          <a:noFill/>
        </p:spPr>
      </p:pic>
      <p:pic>
        <p:nvPicPr>
          <p:cNvPr id="14" name="Picture 6" descr="C:\Documents and Settings\Admin\Мои документы\В работе 1\Анимашки\Фигнюшки\57813006_b396041537f7.png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 flipH="1">
            <a:off x="8072462" y="4786322"/>
            <a:ext cx="861834" cy="857256"/>
          </a:xfrm>
          <a:prstGeom prst="rect">
            <a:avLst/>
          </a:prstGeom>
          <a:noFill/>
        </p:spPr>
      </p:pic>
      <p:pic>
        <p:nvPicPr>
          <p:cNvPr id="15" name="Picture 6" descr="C:\Documents and Settings\Admin\Мои документы\В работе 1\Анимашки\Фигнюшки\57813006_b396041537f7.pn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143900" y="5715016"/>
            <a:ext cx="781240" cy="857256"/>
          </a:xfrm>
          <a:prstGeom prst="rect">
            <a:avLst/>
          </a:prstGeom>
          <a:noFill/>
        </p:spPr>
      </p:pic>
      <p:pic>
        <p:nvPicPr>
          <p:cNvPr id="16" name="Picture 6" descr="C:\Documents and Settings\Admin\Мои документы\В работе 1\Анимашки\Фигнюшки\57813006_b396041537f7.png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 flipH="1">
            <a:off x="8072462" y="2928934"/>
            <a:ext cx="861834" cy="857256"/>
          </a:xfrm>
          <a:prstGeom prst="rect">
            <a:avLst/>
          </a:prstGeom>
          <a:noFill/>
        </p:spPr>
      </p:pic>
      <p:pic>
        <p:nvPicPr>
          <p:cNvPr id="17" name="Picture 6" descr="C:\Documents and Settings\Admin\Мои документы\В работе 1\Анимашки\Фигнюшки\57813006_b396041537f7.pn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143900" y="2000240"/>
            <a:ext cx="781240" cy="857256"/>
          </a:xfrm>
          <a:prstGeom prst="rect">
            <a:avLst/>
          </a:prstGeom>
          <a:noFill/>
        </p:spPr>
      </p:pic>
      <p:pic>
        <p:nvPicPr>
          <p:cNvPr id="18" name="Picture 6" descr="C:\Documents and Settings\Admin\Мои документы\В работе 1\Анимашки\Фигнюшки\57813006_b396041537f7.png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 flipH="1">
            <a:off x="8143900" y="1142984"/>
            <a:ext cx="861834" cy="857256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6400800"/>
            <a:ext cx="127791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atyana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atesheva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0%B7%D0%BE%D0%B1%D1%80%D0%B0%D0%B7%D0%B8%D1%82%D0%B5%D0%BB%D1%8C%D0%BD%D0%BE%D0%B5_%D0%B8%D1%81%D0%BA%D1%83%D1%81%D1%81%D1%82%D0%B2%D0%BE" TargetMode="External"/><Relationship Id="rId2" Type="http://schemas.openxmlformats.org/officeDocument/2006/relationships/hyperlink" Target="https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428604"/>
            <a:ext cx="5590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ҚАЗАҚСТАН РЕСПУБЛИКАСЫ БІЛІМ ЖӘНЕ ҒЫЛЫМ МИНИСТРЛІГІ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И НАУКИ РЕСПУБЛИКИ КАЗАХСТАН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«ПАВЛОДАР ҚАЛАСЫНЫҢ  № 34 ИННОВАЦИЯЛЫҚ ҮЛГІДЕГІ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ЖАЛПЫ ОРТА БІЛІМ БЕРУ МЕКТЕБІ» ММ 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ГУ«СРЕДНЯЯ ОБЩЕОБРАЗОВАТЕЛЬНАЯ ШКОЛА № 34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ИННОВАЦИОННОГО ТИПА ГОРОДА ПАВЛОДАРА»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7" y="1844824"/>
            <a:ext cx="4714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Гордеева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Елена Викторовна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gylhataj.ru/wp-content/uploads/2012/05/klipart-bozhi-korov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5465842"/>
            <a:ext cx="1714480" cy="1392158"/>
          </a:xfrm>
          <a:prstGeom prst="rect">
            <a:avLst/>
          </a:prstGeom>
          <a:noFill/>
        </p:spPr>
      </p:pic>
      <p:pic>
        <p:nvPicPr>
          <p:cNvPr id="6" name="Рисунок 5" descr="E:\_FOTOGRAFII\школа\Bildschirmfoto 2013-07-20 um 15.12.5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365104"/>
            <a:ext cx="2304256" cy="235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ylhataj.ru/wp-content/uploads/2012/05/klipart-bozhi-korov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5572140"/>
            <a:ext cx="1857388" cy="15081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БАБУШКА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chudiki-skazki.ru/wp-content/uploads/2013/03/babushka-pirogi-300x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643050"/>
            <a:ext cx="482481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ylhataj.ru/wp-content/uploads/2012/05/klipart-bozhi-korov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5572140"/>
            <a:ext cx="1857388" cy="15081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142976" y="1214422"/>
            <a:ext cx="3571900" cy="521497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группа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хорошей семье хорошие дети растут.</a:t>
            </a:r>
          </a:p>
          <a:p>
            <a:pPr algn="ctr"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 </a:t>
            </a:r>
            <a:r>
              <a:rPr lang="ru-RU" sz="36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группа</a:t>
            </a:r>
            <a:endParaRPr lang="ru-RU" sz="3600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Вся семья вместе, так и душа на месте.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0" y="1285860"/>
            <a:ext cx="3643338" cy="507209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6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группа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6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внука </a:t>
            </a:r>
          </a:p>
          <a:p>
            <a:pPr algn="ctr">
              <a:buNone/>
            </a:pPr>
            <a:r>
              <a:rPr lang="ru-RU" sz="36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дедушка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— ум,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 бабушка — душа.</a:t>
            </a:r>
          </a:p>
          <a:p>
            <a:pPr algn="ctr">
              <a:buNone/>
            </a:pPr>
            <a:r>
              <a:rPr lang="ru-RU" sz="3600" b="1" dirty="0" smtClean="0"/>
              <a:t> </a:t>
            </a:r>
            <a:r>
              <a:rPr lang="ru-RU" sz="36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 группа</a:t>
            </a:r>
            <a:endParaRPr lang="ru-RU" sz="3600" b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Дом согревает не печь, а любовь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 согласие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ylhataj.ru/wp-content/uploads/2012/05/klipart-bozhi-korov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5572140"/>
            <a:ext cx="1857388" cy="15081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Техника безопасности.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1538" y="1571612"/>
            <a:ext cx="787241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Запомни!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ножниц есть закон простой: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для начала их закрой.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лезвиями от себя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Всегда клади, себя щадя.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Захочешь соседу ты их передать,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Колечки вперёд не забудь ты подать.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74638"/>
            <a:ext cx="5572164" cy="3511552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Коллаж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(от 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  <a:hlinkClick r:id="rId2" tooltip="Французский язык"/>
              </a:rPr>
              <a:t>фр.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200" i="1" dirty="0" smtClean="0">
                <a:latin typeface="Times New Roman" pitchFamily="18" charset="0"/>
                <a:cs typeface="Times New Roman" pitchFamily="18" charset="0"/>
              </a:rPr>
              <a:t>coller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— приклеивание) — технический приём в 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  <a:hlinkClick r:id="rId3" tooltip="Изобразительное искусство"/>
              </a:rPr>
              <a:t>изобразительном искусстве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заключающийся в создании живописных или графических произведений путём наклеивания на какую-либо основу предметов и материалов, отличающихся от основы по цвету и фактуре.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Коллажем также называется произведение, целиком выполненное в этой технике.</a:t>
            </a:r>
            <a:endParaRPr lang="ru-RU" dirty="0"/>
          </a:p>
        </p:txBody>
      </p:sp>
      <p:pic>
        <p:nvPicPr>
          <p:cNvPr id="3" name="Picture 2" descr="http://gylhataj.ru/wp-content/uploads/2012/05/klipart-bozhi-korovk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84" y="5572140"/>
            <a:ext cx="1857388" cy="1508199"/>
          </a:xfrm>
          <a:prstGeom prst="rect">
            <a:avLst/>
          </a:prstGeom>
          <a:noFill/>
        </p:spPr>
      </p:pic>
      <p:pic>
        <p:nvPicPr>
          <p:cNvPr id="39938" name="Picture 2" descr="http://gocool.ru/uploads/images/k/o/l/kollazh_foto_v_foto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3857628"/>
            <a:ext cx="3773829" cy="2705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14480" y="1600200"/>
            <a:ext cx="285752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МАМА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ПАПА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ДЕДУШКА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БАБУШКА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БРАТ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СЕСТРА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РОДНЯ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РОДСТВЕННИКИ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14876" y="1600200"/>
            <a:ext cx="3971924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ЛЮБОВЬ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ЗАБОТА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СЧАСТЬЕ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РАДОСТЬ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РОДИНА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ВЗАИМОПОНИМАНИЕ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ОПРА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ВЗАИМОПОМОЩЬ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ОТВЕТСТВЕННОСТЬ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gylhataj.ru/wp-content/uploads/2012/05/klipart-bozhi-korov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5572140"/>
            <a:ext cx="1857388" cy="1508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143117"/>
            <a:ext cx="7143800" cy="3571900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У меня получилось …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Мне понравилось …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Было трудно …</a:t>
            </a:r>
          </a:p>
          <a:p>
            <a:endParaRPr lang="ru-RU" dirty="0"/>
          </a:p>
        </p:txBody>
      </p:sp>
      <p:pic>
        <p:nvPicPr>
          <p:cNvPr id="4" name="Picture 2" descr="http://gylhataj.ru/wp-content/uploads/2012/05/klipart-bozhi-korov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5929330"/>
            <a:ext cx="1643074" cy="1169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772400" cy="1470025"/>
          </a:xfrm>
        </p:spPr>
        <p:txBody>
          <a:bodyPr>
            <a:noAutofit/>
          </a:bodyPr>
          <a:lstStyle/>
          <a:p>
            <a:r>
              <a:rPr lang="ru-RU" sz="13800" dirty="0" smtClean="0">
                <a:solidFill>
                  <a:srgbClr val="4424CE"/>
                </a:solidFill>
              </a:rPr>
              <a:t>Спасибо!</a:t>
            </a:r>
            <a:endParaRPr lang="ru-RU" sz="13800" dirty="0">
              <a:solidFill>
                <a:srgbClr val="4424C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071810"/>
            <a:ext cx="1008112" cy="92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714884"/>
            <a:ext cx="1008112" cy="92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4714884"/>
            <a:ext cx="1008112" cy="92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429132"/>
            <a:ext cx="1008112" cy="92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071942"/>
            <a:ext cx="1008112" cy="92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3286124"/>
            <a:ext cx="1008112" cy="92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929066"/>
            <a:ext cx="1008112" cy="92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286256"/>
            <a:ext cx="1008112" cy="92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gylhataj.ru/wp-content/uploads/2012/05/klipart-bozhi-korovk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5572140"/>
            <a:ext cx="1857388" cy="1508199"/>
          </a:xfrm>
          <a:prstGeom prst="rect">
            <a:avLst/>
          </a:prstGeom>
          <a:noFill/>
        </p:spPr>
      </p:pic>
      <p:pic>
        <p:nvPicPr>
          <p:cNvPr id="13" name="Picture 2" descr="http://gylhataj.ru/wp-content/uploads/2012/05/klipart-bozhi-korovk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5572140"/>
            <a:ext cx="1857388" cy="1508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7355160" cy="2592288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Мы сюда пришли учиться,</a:t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Не лениться, а трудиться.</a:t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Работаем старательно,</a:t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Слушаем внимательно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304992"/>
            <a:ext cx="3744416" cy="332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gylhataj.ru/wp-content/uploads/2012/05/klipart-bozhi-korovk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5572140"/>
            <a:ext cx="1785950" cy="1450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2000232" y="2357430"/>
            <a:ext cx="1714512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://gylhataj.ru/wp-content/uploads/2012/05/klipart-bozhi-korov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5572140"/>
            <a:ext cx="1785950" cy="1450191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3214678" y="642918"/>
            <a:ext cx="1714512" cy="150019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9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928926" y="4643446"/>
            <a:ext cx="1714512" cy="150019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29388" y="2643182"/>
            <a:ext cx="1714512" cy="150019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9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00694" y="857232"/>
            <a:ext cx="1714512" cy="150019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9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86248" y="2928934"/>
            <a:ext cx="1714512" cy="150019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9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357818" y="4500570"/>
            <a:ext cx="1714512" cy="150019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9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ylhataj.ru/wp-content/uploads/2012/05/klipart-bozhi-korov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5643578"/>
            <a:ext cx="1583571" cy="142873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77568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Выражение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чувств и развитие творческих идей.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1857388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Создаём композицию </a:t>
            </a:r>
          </a:p>
          <a:p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«Моя семья».</a:t>
            </a:r>
            <a:endParaRPr lang="ru-RU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4" name="Picture 6" descr="http://i.ytimg.com/vi/CxM2guIEBxI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571876"/>
            <a:ext cx="5143536" cy="2759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ylhataj.ru/wp-content/uploads/2012/05/klipart-bozhi-korov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5572140"/>
            <a:ext cx="1857388" cy="15081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00100" y="1357298"/>
            <a:ext cx="7686700" cy="476886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1.1.3.1. Творчески представлять идеи и выражать  чувства  определенными способами</a:t>
            </a:r>
          </a:p>
          <a:p>
            <a:pPr>
              <a:buNone/>
            </a:pPr>
            <a:r>
              <a:rPr lang="ru-RU" dirty="0" smtClean="0"/>
              <a:t>1.2.4.1. Использовать материалы и инструменты,  соблюдая технику безопасности</a:t>
            </a:r>
          </a:p>
          <a:p>
            <a:pPr>
              <a:buNone/>
            </a:pPr>
            <a:r>
              <a:rPr lang="ru-RU" dirty="0" smtClean="0"/>
              <a:t>1.3.3.1. Комментировать творческую работу  </a:t>
            </a:r>
          </a:p>
          <a:p>
            <a:pPr>
              <a:buNone/>
            </a:pPr>
            <a:r>
              <a:rPr lang="ru-RU" dirty="0" smtClean="0"/>
              <a:t>1.2.3.2. Создавать  простые объемные  формы определенными материалами (пластилин, бросовые, бумажные материалы и др.)</a:t>
            </a:r>
            <a:endParaRPr lang="ru-RU" dirty="0"/>
          </a:p>
        </p:txBody>
      </p:sp>
      <p:pic>
        <p:nvPicPr>
          <p:cNvPr id="5" name="Picture 2" descr="http://gylhataj.ru/wp-content/uploads/2012/05/klipart-bozhi-korov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5572140"/>
            <a:ext cx="1857388" cy="1508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alitragklass.ucoz.ru/_nw/1/s469086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71480"/>
            <a:ext cx="5994551" cy="5286412"/>
          </a:xfrm>
          <a:prstGeom prst="rect">
            <a:avLst/>
          </a:prstGeom>
          <a:noFill/>
        </p:spPr>
      </p:pic>
      <p:pic>
        <p:nvPicPr>
          <p:cNvPr id="5" name="Picture 2" descr="http://gylhataj.ru/wp-content/uploads/2012/05/klipart-bozhi-korovk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29330"/>
            <a:ext cx="1369258" cy="1111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ylhataj.ru/wp-content/uploads/2012/05/klipart-bozhi-korov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5572140"/>
            <a:ext cx="1857388" cy="15081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МАМА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https://img-fotki.yandex.ru/get/67184/96386024.46b/0_12f837_d8b2bc59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3002" y="1643050"/>
            <a:ext cx="396031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ПАПА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gylhataj.ru/wp-content/uploads/2012/05/klipart-bozhi-korov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5572140"/>
            <a:ext cx="1857388" cy="1508199"/>
          </a:xfrm>
          <a:prstGeom prst="rect">
            <a:avLst/>
          </a:prstGeom>
          <a:noFill/>
        </p:spPr>
      </p:pic>
      <p:pic>
        <p:nvPicPr>
          <p:cNvPr id="38914" name="Picture 2" descr="http://berezka14.ucoz.com/novosti/pa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785926"/>
            <a:ext cx="4214842" cy="4781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ylhataj.ru/wp-content/uploads/2012/05/klipart-bozhi-korov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5572140"/>
            <a:ext cx="1857388" cy="15081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ДЕДУШКА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nashaplaneta.su/_bl/553/s45951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857364"/>
            <a:ext cx="4000528" cy="4831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199</Words>
  <Application>Microsoft Office PowerPoint</Application>
  <PresentationFormat>Экран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Мы сюда пришли учиться, Не лениться, а трудиться. Работаем старательно, Слушаем внимательно.</vt:lpstr>
      <vt:lpstr>Слайд 3</vt:lpstr>
      <vt:lpstr>ТЕМА:  Выражение чувств и развитие творческих идей. </vt:lpstr>
      <vt:lpstr>ЦЕЛИ:</vt:lpstr>
      <vt:lpstr>Слайд 6</vt:lpstr>
      <vt:lpstr>МАМА</vt:lpstr>
      <vt:lpstr>ПАПА</vt:lpstr>
      <vt:lpstr>ДЕДУШКА</vt:lpstr>
      <vt:lpstr>БАБУШКА</vt:lpstr>
      <vt:lpstr>ПОСЛОВИЦЫ</vt:lpstr>
      <vt:lpstr>Техника безопасности.</vt:lpstr>
      <vt:lpstr>Коллаж (от фр. coller — приклеивание) — технический приём в изобразительном искусстве, заключающийся в создании живописных или графических произведений путём наклеивания на какую-либо основу предметов и материалов, отличающихся от основы по цвету и фактуре. Коллажем также называется произведение, целиком выполненное в этой технике.</vt:lpstr>
      <vt:lpstr>СЕМЬЯ</vt:lpstr>
      <vt:lpstr>РЕФЛЕКСИЯ</vt:lpstr>
      <vt:lpstr>Спасибо!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Танюша</dc:creator>
  <cp:lastModifiedBy>пкк</cp:lastModifiedBy>
  <cp:revision>48</cp:revision>
  <dcterms:created xsi:type="dcterms:W3CDTF">2015-03-10T14:43:47Z</dcterms:created>
  <dcterms:modified xsi:type="dcterms:W3CDTF">2017-01-10T08:59:56Z</dcterms:modified>
</cp:coreProperties>
</file>