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256" r:id="rId2"/>
    <p:sldId id="264" r:id="rId3"/>
    <p:sldId id="271" r:id="rId4"/>
    <p:sldId id="272" r:id="rId5"/>
    <p:sldId id="262" r:id="rId6"/>
    <p:sldId id="265" r:id="rId7"/>
    <p:sldId id="273" r:id="rId8"/>
    <p:sldId id="274" r:id="rId9"/>
    <p:sldId id="276" r:id="rId10"/>
    <p:sldId id="267" r:id="rId11"/>
    <p:sldId id="260" r:id="rId12"/>
    <p:sldId id="268" r:id="rId13"/>
    <p:sldId id="281" r:id="rId14"/>
    <p:sldId id="280" r:id="rId15"/>
    <p:sldId id="259" r:id="rId16"/>
    <p:sldId id="289" r:id="rId17"/>
    <p:sldId id="290" r:id="rId18"/>
    <p:sldId id="292" r:id="rId19"/>
    <p:sldId id="291" r:id="rId20"/>
    <p:sldId id="277" r:id="rId21"/>
    <p:sldId id="279" r:id="rId22"/>
    <p:sldId id="278" r:id="rId23"/>
    <p:sldId id="261" r:id="rId24"/>
    <p:sldId id="288" r:id="rId25"/>
    <p:sldId id="287" r:id="rId26"/>
    <p:sldId id="286" r:id="rId27"/>
    <p:sldId id="285" r:id="rId28"/>
    <p:sldId id="266" r:id="rId29"/>
    <p:sldId id="26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1" d="100"/>
          <a:sy n="91" d="100"/>
        </p:scale>
        <p:origin x="-702" y="11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D053C-5258-49B2-8591-15F00248289D}" type="doc">
      <dgm:prSet loTypeId="urn:microsoft.com/office/officeart/2008/layout/PictureStrips" loCatId="list" qsTypeId="urn:microsoft.com/office/officeart/2005/8/quickstyle/simple3" qsCatId="simple" csTypeId="urn:microsoft.com/office/officeart/2005/8/colors/accent1_2" csCatId="accent1" phldr="1"/>
      <dgm:spPr/>
      <dgm:t>
        <a:bodyPr/>
        <a:lstStyle/>
        <a:p>
          <a:endParaRPr lang="ru-RU"/>
        </a:p>
      </dgm:t>
    </dgm:pt>
    <dgm:pt modelId="{1BF7B9F7-D63D-4EC3-B327-DCF87A5A8AB7}">
      <dgm:prSet custT="1"/>
      <dgm:spPr/>
      <dgm:t>
        <a:bodyPr/>
        <a:lstStyle/>
        <a:p>
          <a:pPr>
            <a:lnSpc>
              <a:spcPct val="100000"/>
            </a:lnSpc>
          </a:pPr>
          <a:r>
            <a:rPr lang="kk-KZ" sz="1400" b="0" kern="1200" dirty="0" smtClean="0">
              <a:latin typeface="Arial" pitchFamily="34" charset="0"/>
              <a:ea typeface="+mn-ea"/>
              <a:cs typeface="Arial" pitchFamily="34" charset="0"/>
            </a:rPr>
            <a:t>- </a:t>
          </a:r>
          <a:r>
            <a:rPr lang="kk-KZ" sz="1400" b="1" kern="1200" dirty="0" smtClean="0">
              <a:solidFill>
                <a:srgbClr val="002060"/>
              </a:solidFill>
              <a:latin typeface="Times New Roman" pitchFamily="18" charset="0"/>
              <a:ea typeface="+mn-ea"/>
              <a:cs typeface="Times New Roman" pitchFamily="18" charset="0"/>
            </a:rPr>
            <a:t>Пән мазмұнының  спиралді қағидатпен берілуі</a:t>
          </a:r>
          <a:endParaRPr lang="ru-RU" sz="1400" b="1" kern="1200" dirty="0">
            <a:solidFill>
              <a:srgbClr val="002060"/>
            </a:solidFill>
            <a:latin typeface="Times New Roman" pitchFamily="18" charset="0"/>
            <a:ea typeface="+mn-ea"/>
            <a:cs typeface="Times New Roman" pitchFamily="18" charset="0"/>
          </a:endParaRPr>
        </a:p>
      </dgm:t>
    </dgm:pt>
    <dgm:pt modelId="{77E2F4F7-1F06-49BD-B829-DB6AB8408C41}" type="parTrans" cxnId="{E9D5A739-DB9C-4089-91F8-7B80A83ED94B}">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D8BA626F-93EA-419C-8C3D-F7F9F5924128}" type="sibTrans" cxnId="{E9D5A739-DB9C-4089-91F8-7B80A83ED94B}">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7CB8FD47-E62E-4C1A-BA5F-449F88EFBA5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sz="1400" b="1" kern="1200" dirty="0" smtClean="0">
              <a:solidFill>
                <a:srgbClr val="002060"/>
              </a:solidFill>
              <a:latin typeface="Times New Roman" pitchFamily="18" charset="0"/>
              <a:ea typeface="+mn-ea"/>
              <a:cs typeface="Times New Roman" pitchFamily="18" charset="0"/>
            </a:rPr>
            <a:t>- </a:t>
          </a:r>
          <a:r>
            <a:rPr lang="kk-KZ" sz="1400" b="1" kern="1200" dirty="0" smtClean="0">
              <a:solidFill>
                <a:srgbClr val="002060"/>
              </a:solidFill>
              <a:latin typeface="Times New Roman" pitchFamily="18" charset="0"/>
              <a:cs typeface="Times New Roman" pitchFamily="18" charset="0"/>
            </a:rPr>
            <a:t>білім беру деңгейлері аралығында пән бойынша сабақтастықты ескеруге мүмкіндік беретін толық оқу курсы бойынша педагогикалық мақсат қою;</a:t>
          </a:r>
          <a:endParaRPr lang="ru-RU" sz="1400" b="1" kern="1200" dirty="0">
            <a:solidFill>
              <a:srgbClr val="002060"/>
            </a:solidFill>
            <a:latin typeface="Times New Roman" pitchFamily="18" charset="0"/>
            <a:ea typeface="+mn-ea"/>
            <a:cs typeface="Times New Roman" pitchFamily="18" charset="0"/>
          </a:endParaRPr>
        </a:p>
      </dgm:t>
    </dgm:pt>
    <dgm:pt modelId="{6A5A77B6-092E-4E75-B76B-386A730E40B5}" type="parTrans" cxnId="{27BA94B7-7043-438E-9D97-A2611E28B5AD}">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EC14B994-63E1-4472-AFCB-2BBD6C14D575}" type="sibTrans" cxnId="{27BA94B7-7043-438E-9D97-A2611E28B5AD}">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E121F46E-B858-487A-A0CE-B84430A3DDF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sz="1400" b="0" kern="1200" dirty="0" smtClean="0">
              <a:latin typeface="Arial" pitchFamily="34" charset="0"/>
              <a:ea typeface="+mn-ea"/>
              <a:cs typeface="Arial" pitchFamily="34" charset="0"/>
            </a:rPr>
            <a:t>- </a:t>
          </a:r>
          <a:r>
            <a:rPr lang="kk-KZ" sz="1400" b="1" kern="1200" dirty="0" smtClean="0">
              <a:solidFill>
                <a:srgbClr val="002060"/>
              </a:solidFill>
              <a:latin typeface="Times New Roman" pitchFamily="18" charset="0"/>
              <a:cs typeface="Times New Roman" pitchFamily="18" charset="0"/>
            </a:rPr>
            <a:t>бөлімдердің мазмұны мен ұсынылған тақырыптардың уақыт талабына сәйкес келуі, әлеуметтік дағдыларды қалыптастыруға назар аударылуы;</a:t>
          </a:r>
          <a:endParaRPr lang="ru-RU" sz="1400" b="1" kern="1200" dirty="0" smtClean="0">
            <a:solidFill>
              <a:srgbClr val="002060"/>
            </a:solidFill>
            <a:latin typeface="Times New Roman" pitchFamily="18" charset="0"/>
            <a:ea typeface="+mn-ea"/>
            <a:cs typeface="Times New Roman" pitchFamily="18" charset="0"/>
          </a:endParaRPr>
        </a:p>
      </dgm:t>
    </dgm:pt>
    <dgm:pt modelId="{BD005059-8FC2-4CA4-B17B-3D260B31ACDF}" type="parTrans" cxnId="{366A64B0-BD3B-40C2-84B7-8138BCB2CE3E}">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4146E247-B91F-49BD-94BD-E3C2E28A2EB5}" type="sibTrans" cxnId="{366A64B0-BD3B-40C2-84B7-8138BCB2CE3E}">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916300F0-61E5-4D12-B2C4-A22E86947C8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sz="1400" b="1" kern="1200" dirty="0" smtClean="0">
              <a:solidFill>
                <a:srgbClr val="002060"/>
              </a:solidFill>
              <a:latin typeface="Arial" pitchFamily="34" charset="0"/>
              <a:ea typeface="+mn-ea"/>
              <a:cs typeface="Arial" pitchFamily="34" charset="0"/>
            </a:rPr>
            <a:t>- </a:t>
          </a:r>
          <a:r>
            <a:rPr lang="kk-KZ" sz="1400" b="1" kern="1200" dirty="0" smtClean="0">
              <a:solidFill>
                <a:srgbClr val="002060"/>
              </a:solidFill>
              <a:latin typeface="Times New Roman" pitchFamily="18" charset="0"/>
              <a:cs typeface="Times New Roman" pitchFamily="18" charset="0"/>
            </a:rPr>
            <a:t>бір білім беру аясындағы және пәнаралық байланыстарды жүзеге асыру мақсатында «ортақ тақырыптардың»  берілуі</a:t>
          </a:r>
          <a:endParaRPr lang="ru-RU" sz="1400" b="1" kern="1200" dirty="0" smtClean="0">
            <a:solidFill>
              <a:srgbClr val="002060"/>
            </a:solidFill>
            <a:latin typeface="Times New Roman" pitchFamily="18" charset="0"/>
            <a:ea typeface="+mn-ea"/>
            <a:cs typeface="Times New Roman" pitchFamily="18" charset="0"/>
          </a:endParaRPr>
        </a:p>
      </dgm:t>
    </dgm:pt>
    <dgm:pt modelId="{C10E0795-0DE5-40CF-833C-6DE95DD13AB4}" type="parTrans" cxnId="{8B1D043C-41A4-4883-A277-EE9A54135CCF}">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17D394DE-544E-4061-9B51-BC4EFC682C8D}" type="sibTrans" cxnId="{8B1D043C-41A4-4883-A277-EE9A54135CCF}">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148C26F2-2CB0-4532-B8FC-D3AECA24406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sz="1400" b="1" kern="1200" dirty="0" smtClean="0">
              <a:solidFill>
                <a:srgbClr val="002060"/>
              </a:solidFill>
              <a:latin typeface="Times New Roman" pitchFamily="18" charset="0"/>
              <a:ea typeface="+mn-ea"/>
              <a:cs typeface="Times New Roman" pitchFamily="18" charset="0"/>
            </a:rPr>
            <a:t>- </a:t>
          </a:r>
          <a:r>
            <a:rPr lang="kk-KZ" sz="1400" b="1" kern="1200" dirty="0" smtClean="0">
              <a:solidFill>
                <a:srgbClr val="002060"/>
              </a:solidFill>
              <a:latin typeface="Times New Roman" pitchFamily="18" charset="0"/>
              <a:cs typeface="Times New Roman" pitchFamily="18" charset="0"/>
            </a:rPr>
            <a:t>оқу үдерісін ұзақ мерзімді, орта мерзімді және қысқа мерзімді жоспарлар арқылы ұйымдастыру;</a:t>
          </a:r>
          <a:endParaRPr lang="ru-RU" sz="1400" b="1" dirty="0">
            <a:solidFill>
              <a:srgbClr val="002060"/>
            </a:solidFill>
            <a:latin typeface="Times New Roman" pitchFamily="18" charset="0"/>
            <a:cs typeface="Times New Roman" pitchFamily="18" charset="0"/>
          </a:endParaRPr>
        </a:p>
      </dgm:t>
    </dgm:pt>
    <dgm:pt modelId="{D71E2F98-7B69-4B91-B9A5-81637EFB1BA3}" type="parTrans" cxnId="{127EB90E-4304-4F1D-9E0E-AE97DDCAA37F}">
      <dgm:prSet/>
      <dgm:spPr/>
      <dgm:t>
        <a:bodyPr/>
        <a:lstStyle/>
        <a:p>
          <a:pPr>
            <a:lnSpc>
              <a:spcPct val="100000"/>
            </a:lnSpc>
          </a:pPr>
          <a:endParaRPr lang="ru-RU" sz="1200">
            <a:latin typeface="Arial" pitchFamily="34" charset="0"/>
            <a:cs typeface="Arial" pitchFamily="34" charset="0"/>
          </a:endParaRPr>
        </a:p>
      </dgm:t>
    </dgm:pt>
    <dgm:pt modelId="{9092E9B0-35DA-46F4-80BA-D04945C0D9C9}" type="sibTrans" cxnId="{127EB90E-4304-4F1D-9E0E-AE97DDCAA37F}">
      <dgm:prSet/>
      <dgm:spPr/>
      <dgm:t>
        <a:bodyPr/>
        <a:lstStyle/>
        <a:p>
          <a:pPr>
            <a:lnSpc>
              <a:spcPct val="100000"/>
            </a:lnSpc>
          </a:pPr>
          <a:endParaRPr lang="ru-RU" sz="1200">
            <a:latin typeface="Arial" pitchFamily="34" charset="0"/>
            <a:cs typeface="Arial" pitchFamily="34" charset="0"/>
          </a:endParaRPr>
        </a:p>
      </dgm:t>
    </dgm:pt>
    <dgm:pt modelId="{B8C7244D-149D-4005-A214-3CED940DE93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400" dirty="0" smtClean="0">
              <a:latin typeface="Arial" pitchFamily="34" charset="0"/>
              <a:cs typeface="Arial" pitchFamily="34" charset="0"/>
            </a:rPr>
            <a:t> </a:t>
          </a:r>
          <a:r>
            <a:rPr lang="ru-RU" sz="1400" b="1" dirty="0" smtClean="0">
              <a:solidFill>
                <a:srgbClr val="002060"/>
              </a:solidFill>
              <a:latin typeface="Times New Roman" pitchFamily="18" charset="0"/>
              <a:ea typeface="+mn-ea"/>
              <a:cs typeface="Times New Roman" pitchFamily="18" charset="0"/>
            </a:rPr>
            <a:t>- </a:t>
          </a:r>
          <a:r>
            <a:rPr lang="ru-RU" sz="1400" b="1" dirty="0" err="1" smtClean="0">
              <a:solidFill>
                <a:srgbClr val="002060"/>
              </a:solidFill>
              <a:latin typeface="Times New Roman" pitchFamily="18" charset="0"/>
              <a:ea typeface="+mn-ea"/>
              <a:cs typeface="Times New Roman" pitchFamily="18" charset="0"/>
            </a:rPr>
            <a:t>оқытудағы</a:t>
          </a:r>
          <a:r>
            <a:rPr lang="ru-RU" sz="1400" b="1" dirty="0" smtClean="0">
              <a:solidFill>
                <a:srgbClr val="002060"/>
              </a:solidFill>
              <a:latin typeface="Times New Roman" pitchFamily="18" charset="0"/>
              <a:ea typeface="+mn-ea"/>
              <a:cs typeface="Times New Roman" pitchFamily="18" charset="0"/>
            </a:rPr>
            <a:t> </a:t>
          </a:r>
          <a:r>
            <a:rPr lang="ru-RU" sz="1400" b="1" dirty="0" err="1" smtClean="0">
              <a:solidFill>
                <a:srgbClr val="002060"/>
              </a:solidFill>
              <a:latin typeface="Times New Roman" pitchFamily="18" charset="0"/>
              <a:ea typeface="+mn-ea"/>
              <a:cs typeface="Times New Roman" pitchFamily="18" charset="0"/>
            </a:rPr>
            <a:t>жүйелі</a:t>
          </a:r>
          <a:r>
            <a:rPr lang="en-US" sz="1400" b="1" dirty="0" smtClean="0">
              <a:solidFill>
                <a:srgbClr val="002060"/>
              </a:solidFill>
              <a:latin typeface="Times New Roman" pitchFamily="18" charset="0"/>
              <a:ea typeface="+mn-ea"/>
              <a:cs typeface="Times New Roman" pitchFamily="18" charset="0"/>
            </a:rPr>
            <a:t>-</a:t>
          </a:r>
          <a:r>
            <a:rPr lang="kk-KZ" sz="1400" b="1" dirty="0" smtClean="0">
              <a:solidFill>
                <a:srgbClr val="002060"/>
              </a:solidFill>
              <a:latin typeface="Times New Roman" pitchFamily="18" charset="0"/>
              <a:ea typeface="+mn-ea"/>
              <a:cs typeface="Times New Roman" pitchFamily="18" charset="0"/>
            </a:rPr>
            <a:t>әрекеттік ұстаным (оқушының білім алу үдерісіне белсенді қатысу)</a:t>
          </a:r>
          <a:endParaRPr lang="ru-RU" sz="1400" b="1" dirty="0">
            <a:solidFill>
              <a:srgbClr val="002060"/>
            </a:solidFill>
            <a:latin typeface="Times New Roman" pitchFamily="18" charset="0"/>
            <a:cs typeface="Times New Roman" pitchFamily="18" charset="0"/>
          </a:endParaRPr>
        </a:p>
      </dgm:t>
    </dgm:pt>
    <dgm:pt modelId="{255E3382-49C3-4D80-A57E-E4DC82875380}" type="sibTrans" cxnId="{542B7449-3849-4B0A-B657-CC6F4A34E2FB}">
      <dgm:prSet/>
      <dgm:spPr/>
      <dgm:t>
        <a:bodyPr/>
        <a:lstStyle/>
        <a:p>
          <a:pPr>
            <a:lnSpc>
              <a:spcPct val="100000"/>
            </a:lnSpc>
          </a:pPr>
          <a:endParaRPr lang="ru-RU" sz="1200">
            <a:latin typeface="Arial" pitchFamily="34" charset="0"/>
            <a:cs typeface="Arial" pitchFamily="34" charset="0"/>
          </a:endParaRPr>
        </a:p>
      </dgm:t>
    </dgm:pt>
    <dgm:pt modelId="{2203A9A9-2EFA-4937-9D14-9FE4A53E5CC5}" type="parTrans" cxnId="{542B7449-3849-4B0A-B657-CC6F4A34E2FB}">
      <dgm:prSet/>
      <dgm:spPr/>
      <dgm:t>
        <a:bodyPr/>
        <a:lstStyle/>
        <a:p>
          <a:pPr>
            <a:lnSpc>
              <a:spcPct val="100000"/>
            </a:lnSpc>
          </a:pPr>
          <a:endParaRPr lang="ru-RU" sz="1200">
            <a:latin typeface="Arial" pitchFamily="34" charset="0"/>
            <a:cs typeface="Arial" pitchFamily="34" charset="0"/>
          </a:endParaRPr>
        </a:p>
      </dgm:t>
    </dgm:pt>
    <dgm:pt modelId="{C9DAEA46-9F9C-4CED-884F-1FCF4D3D34A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sz="1400" b="1" kern="1200" dirty="0" smtClean="0">
              <a:solidFill>
                <a:srgbClr val="002060"/>
              </a:solidFill>
              <a:latin typeface="Arial" pitchFamily="34" charset="0"/>
              <a:ea typeface="+mn-ea"/>
              <a:cs typeface="Arial" pitchFamily="34" charset="0"/>
            </a:rPr>
            <a:t>- </a:t>
          </a:r>
          <a:r>
            <a:rPr lang="kk-KZ" sz="1400" b="1" kern="1200" dirty="0" smtClean="0">
              <a:solidFill>
                <a:srgbClr val="002060"/>
              </a:solidFill>
              <a:latin typeface="Times New Roman" pitchFamily="18" charset="0"/>
              <a:cs typeface="Times New Roman" pitchFamily="18" charset="0"/>
            </a:rPr>
            <a:t>Блум таксономиясы бойынша оқу мақсаттарының иерархиясы; </a:t>
          </a:r>
          <a:endParaRPr lang="ru-RU" sz="1400" b="1" kern="1200" dirty="0">
            <a:solidFill>
              <a:srgbClr val="002060"/>
            </a:solidFill>
            <a:latin typeface="Times New Roman" pitchFamily="18" charset="0"/>
            <a:ea typeface="+mn-ea"/>
            <a:cs typeface="Times New Roman" pitchFamily="18" charset="0"/>
          </a:endParaRPr>
        </a:p>
      </dgm:t>
    </dgm:pt>
    <dgm:pt modelId="{2788FB75-4C39-4472-B215-E819303872AB}" type="sibTrans" cxnId="{7323681B-3A20-465B-A9A5-2B45D8703F85}">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F3299A9E-F71C-4B6D-A5C9-76F007C666D2}" type="parTrans" cxnId="{7323681B-3A20-465B-A9A5-2B45D8703F85}">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E35CB616-4A15-4F0E-AE69-B7F236904F45}">
      <dgm:prSet custT="1"/>
      <dgm:spPr/>
      <dgm:t>
        <a:bodyPr/>
        <a:lstStyle/>
        <a:p>
          <a:pPr>
            <a:lnSpc>
              <a:spcPct val="100000"/>
            </a:lnSpc>
          </a:pPr>
          <a:r>
            <a:rPr lang="ru-RU" sz="1400" b="0" kern="1200" dirty="0" smtClean="0">
              <a:latin typeface="Arial" pitchFamily="34" charset="0"/>
              <a:ea typeface="+mn-ea"/>
              <a:cs typeface="Arial" pitchFamily="34" charset="0"/>
            </a:rPr>
            <a:t>- </a:t>
          </a:r>
          <a:r>
            <a:rPr lang="ru-RU" sz="1400" b="1" kern="1200" dirty="0" err="1" smtClean="0">
              <a:solidFill>
                <a:srgbClr val="002060"/>
              </a:solidFill>
              <a:latin typeface="Times New Roman" pitchFamily="18" charset="0"/>
              <a:ea typeface="+mn-ea"/>
              <a:cs typeface="Times New Roman" pitchFamily="18" charset="0"/>
            </a:rPr>
            <a:t>оқытудың</a:t>
          </a:r>
          <a:r>
            <a:rPr lang="ru-RU" sz="1400" b="1" kern="1200" dirty="0" smtClean="0">
              <a:solidFill>
                <a:srgbClr val="002060"/>
              </a:solidFill>
              <a:latin typeface="Times New Roman" pitchFamily="18" charset="0"/>
              <a:ea typeface="+mn-ea"/>
              <a:cs typeface="Times New Roman" pitchFamily="18" charset="0"/>
            </a:rPr>
            <a:t> </a:t>
          </a:r>
          <a:r>
            <a:rPr lang="ru-RU" sz="1400" b="1" kern="1200" dirty="0" err="1" smtClean="0">
              <a:solidFill>
                <a:srgbClr val="002060"/>
              </a:solidFill>
              <a:latin typeface="Times New Roman" pitchFamily="18" charset="0"/>
              <a:ea typeface="+mn-ea"/>
              <a:cs typeface="Times New Roman" pitchFamily="18" charset="0"/>
            </a:rPr>
            <a:t>тәрбиелік</a:t>
          </a:r>
          <a:r>
            <a:rPr lang="ru-RU" sz="1400" b="1" kern="1200" dirty="0" smtClean="0">
              <a:solidFill>
                <a:srgbClr val="002060"/>
              </a:solidFill>
              <a:latin typeface="Times New Roman" pitchFamily="18" charset="0"/>
              <a:ea typeface="+mn-ea"/>
              <a:cs typeface="Times New Roman" pitchFamily="18" charset="0"/>
            </a:rPr>
            <a:t> </a:t>
          </a:r>
          <a:r>
            <a:rPr lang="ru-RU" sz="1400" b="1" kern="1200" dirty="0" err="1" smtClean="0">
              <a:solidFill>
                <a:srgbClr val="002060"/>
              </a:solidFill>
              <a:latin typeface="Times New Roman" pitchFamily="18" charset="0"/>
              <a:ea typeface="+mn-ea"/>
              <a:cs typeface="Times New Roman" pitchFamily="18" charset="0"/>
            </a:rPr>
            <a:t>әлеуетін</a:t>
          </a:r>
          <a:r>
            <a:rPr lang="ru-RU" sz="1400" b="1" kern="1200" dirty="0" smtClean="0">
              <a:solidFill>
                <a:srgbClr val="002060"/>
              </a:solidFill>
              <a:latin typeface="Times New Roman" pitchFamily="18" charset="0"/>
              <a:ea typeface="+mn-ea"/>
              <a:cs typeface="Times New Roman" pitchFamily="18" charset="0"/>
            </a:rPr>
            <a:t> </a:t>
          </a:r>
          <a:r>
            <a:rPr lang="ru-RU" sz="1400" b="1" kern="1200" dirty="0" err="1" smtClean="0">
              <a:solidFill>
                <a:srgbClr val="002060"/>
              </a:solidFill>
              <a:latin typeface="Times New Roman" pitchFamily="18" charset="0"/>
              <a:ea typeface="+mn-ea"/>
              <a:cs typeface="Times New Roman" pitchFamily="18" charset="0"/>
            </a:rPr>
            <a:t>арттыру</a:t>
          </a:r>
          <a:r>
            <a:rPr lang="ru-RU" sz="1400" b="1" kern="1200" dirty="0" smtClean="0">
              <a:solidFill>
                <a:srgbClr val="002060"/>
              </a:solidFill>
              <a:latin typeface="Times New Roman" pitchFamily="18" charset="0"/>
              <a:ea typeface="+mn-ea"/>
              <a:cs typeface="Times New Roman" pitchFamily="18" charset="0"/>
            </a:rPr>
            <a:t>, </a:t>
          </a:r>
          <a:r>
            <a:rPr lang="ru-RU" sz="1400" b="1" kern="1200" dirty="0" err="1" smtClean="0">
              <a:solidFill>
                <a:srgbClr val="002060"/>
              </a:solidFill>
              <a:latin typeface="Times New Roman" pitchFamily="18" charset="0"/>
              <a:ea typeface="+mn-ea"/>
              <a:cs typeface="Times New Roman" pitchFamily="18" charset="0"/>
            </a:rPr>
            <a:t>оқушының</a:t>
          </a:r>
          <a:r>
            <a:rPr lang="ru-RU" sz="1400" b="1" kern="1200" dirty="0" smtClean="0">
              <a:solidFill>
                <a:srgbClr val="002060"/>
              </a:solidFill>
              <a:latin typeface="Times New Roman" pitchFamily="18" charset="0"/>
              <a:ea typeface="+mn-ea"/>
              <a:cs typeface="Times New Roman" pitchFamily="18" charset="0"/>
            </a:rPr>
            <a:t> </a:t>
          </a:r>
          <a:r>
            <a:rPr lang="ru-RU" sz="1400" b="1" kern="1200" dirty="0" err="1" smtClean="0">
              <a:solidFill>
                <a:srgbClr val="002060"/>
              </a:solidFill>
              <a:latin typeface="Times New Roman" pitchFamily="18" charset="0"/>
              <a:ea typeface="+mn-ea"/>
              <a:cs typeface="Times New Roman" pitchFamily="18" charset="0"/>
            </a:rPr>
            <a:t>адамгершілік-рухани</a:t>
          </a:r>
          <a:r>
            <a:rPr lang="ru-RU" sz="1400" b="1" kern="1200" dirty="0" smtClean="0">
              <a:solidFill>
                <a:srgbClr val="002060"/>
              </a:solidFill>
              <a:latin typeface="Times New Roman" pitchFamily="18" charset="0"/>
              <a:ea typeface="+mn-ea"/>
              <a:cs typeface="Times New Roman" pitchFamily="18" charset="0"/>
            </a:rPr>
            <a:t> </a:t>
          </a:r>
          <a:r>
            <a:rPr lang="ru-RU" sz="1400" b="1" kern="1200" dirty="0" err="1" smtClean="0">
              <a:solidFill>
                <a:srgbClr val="002060"/>
              </a:solidFill>
              <a:latin typeface="Times New Roman" pitchFamily="18" charset="0"/>
              <a:ea typeface="+mn-ea"/>
              <a:cs typeface="Times New Roman" pitchFamily="18" charset="0"/>
            </a:rPr>
            <a:t>қасиеттерін</a:t>
          </a:r>
          <a:r>
            <a:rPr lang="ru-RU" sz="1400" b="1" kern="1200" dirty="0" smtClean="0">
              <a:solidFill>
                <a:srgbClr val="002060"/>
              </a:solidFill>
              <a:latin typeface="Times New Roman" pitchFamily="18" charset="0"/>
              <a:ea typeface="+mn-ea"/>
              <a:cs typeface="Times New Roman" pitchFamily="18" charset="0"/>
            </a:rPr>
            <a:t> </a:t>
          </a:r>
          <a:r>
            <a:rPr lang="ru-RU" sz="1400" b="1" kern="1200" dirty="0" err="1" smtClean="0">
              <a:solidFill>
                <a:srgbClr val="002060"/>
              </a:solidFill>
              <a:latin typeface="Times New Roman" pitchFamily="18" charset="0"/>
              <a:ea typeface="+mn-ea"/>
              <a:cs typeface="Times New Roman" pitchFamily="18" charset="0"/>
            </a:rPr>
            <a:t>қалыптастыру</a:t>
          </a:r>
          <a:r>
            <a:rPr lang="ru-RU" sz="1400" b="1" kern="1200" dirty="0" smtClean="0">
              <a:solidFill>
                <a:srgbClr val="002060"/>
              </a:solidFill>
              <a:latin typeface="Times New Roman" pitchFamily="18" charset="0"/>
              <a:ea typeface="+mn-ea"/>
              <a:cs typeface="Times New Roman" pitchFamily="18" charset="0"/>
            </a:rPr>
            <a:t>;</a:t>
          </a:r>
          <a:endParaRPr lang="ru-RU" sz="1400" b="1" kern="1200" dirty="0">
            <a:solidFill>
              <a:srgbClr val="002060"/>
            </a:solidFill>
            <a:latin typeface="Times New Roman" pitchFamily="18" charset="0"/>
            <a:ea typeface="+mn-ea"/>
            <a:cs typeface="Times New Roman" pitchFamily="18" charset="0"/>
          </a:endParaRPr>
        </a:p>
      </dgm:t>
    </dgm:pt>
    <dgm:pt modelId="{442D737A-3D42-4E07-86E5-85B2AC804454}" type="sibTrans" cxnId="{9AC5CA6B-4779-4573-BE36-2D8DEDFAD6F7}">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4BB34FD2-4AA2-4253-978F-2CF7D7EF797A}" type="parTrans" cxnId="{9AC5CA6B-4779-4573-BE36-2D8DEDFAD6F7}">
      <dgm:prSet/>
      <dgm:spPr/>
      <dgm:t>
        <a:bodyPr/>
        <a:lstStyle/>
        <a:p>
          <a:pPr>
            <a:lnSpc>
              <a:spcPct val="100000"/>
            </a:lnSpc>
          </a:pPr>
          <a:endParaRPr lang="ru-RU" sz="1200" b="0">
            <a:solidFill>
              <a:srgbClr val="002060"/>
            </a:solidFill>
            <a:latin typeface="Arial" pitchFamily="34" charset="0"/>
            <a:cs typeface="Arial" pitchFamily="34" charset="0"/>
          </a:endParaRPr>
        </a:p>
      </dgm:t>
    </dgm:pt>
    <dgm:pt modelId="{4E46CB1D-BBAE-4841-82FA-07D5BB7A6CAC}" type="pres">
      <dgm:prSet presAssocID="{ADBD053C-5258-49B2-8591-15F00248289D}" presName="Name0" presStyleCnt="0">
        <dgm:presLayoutVars>
          <dgm:dir/>
          <dgm:resizeHandles val="exact"/>
        </dgm:presLayoutVars>
      </dgm:prSet>
      <dgm:spPr/>
      <dgm:t>
        <a:bodyPr/>
        <a:lstStyle/>
        <a:p>
          <a:endParaRPr lang="ru-RU"/>
        </a:p>
      </dgm:t>
    </dgm:pt>
    <dgm:pt modelId="{E41407B9-25D6-49D4-9723-CBD9637345A2}" type="pres">
      <dgm:prSet presAssocID="{1BF7B9F7-D63D-4EC3-B327-DCF87A5A8AB7}" presName="composite" presStyleCnt="0"/>
      <dgm:spPr/>
    </dgm:pt>
    <dgm:pt modelId="{FEDAB53B-C420-43BF-A52C-CBB7C4B98247}" type="pres">
      <dgm:prSet presAssocID="{1BF7B9F7-D63D-4EC3-B327-DCF87A5A8AB7}" presName="rect1" presStyleLbl="trAlignAcc1" presStyleIdx="0" presStyleCnt="8">
        <dgm:presLayoutVars>
          <dgm:bulletEnabled val="1"/>
        </dgm:presLayoutVars>
      </dgm:prSet>
      <dgm:spPr/>
      <dgm:t>
        <a:bodyPr/>
        <a:lstStyle/>
        <a:p>
          <a:endParaRPr lang="ru-RU"/>
        </a:p>
      </dgm:t>
    </dgm:pt>
    <dgm:pt modelId="{94D3E6A6-BE64-4A3F-9DAF-0C5B5AF1650F}" type="pres">
      <dgm:prSet presAssocID="{1BF7B9F7-D63D-4EC3-B327-DCF87A5A8AB7}" presName="rect2" presStyleLbl="fgImgPlace1" presStyleIdx="0" presStyleCnt="8"/>
      <dgm:spPr>
        <a:blipFill rotWithShape="1">
          <a:blip xmlns:r="http://schemas.openxmlformats.org/officeDocument/2006/relationships" r:embed="rId1"/>
          <a:stretch>
            <a:fillRect/>
          </a:stretch>
        </a:blipFill>
      </dgm:spPr>
      <dgm:t>
        <a:bodyPr/>
        <a:lstStyle/>
        <a:p>
          <a:endParaRPr lang="ru-RU"/>
        </a:p>
      </dgm:t>
    </dgm:pt>
    <dgm:pt modelId="{951D09BD-5CF6-4ADC-AA40-AD5086B6BC18}" type="pres">
      <dgm:prSet presAssocID="{D8BA626F-93EA-419C-8C3D-F7F9F5924128}" presName="sibTrans" presStyleCnt="0"/>
      <dgm:spPr/>
    </dgm:pt>
    <dgm:pt modelId="{D200A0EC-56A6-46FC-892B-16E60C8CBBFD}" type="pres">
      <dgm:prSet presAssocID="{E35CB616-4A15-4F0E-AE69-B7F236904F45}" presName="composite" presStyleCnt="0"/>
      <dgm:spPr/>
    </dgm:pt>
    <dgm:pt modelId="{A210D194-5B82-4E68-839E-8F9BC9A036E6}" type="pres">
      <dgm:prSet presAssocID="{E35CB616-4A15-4F0E-AE69-B7F236904F45}" presName="rect1" presStyleLbl="trAlignAcc1" presStyleIdx="1" presStyleCnt="8" custLinFactNeighborX="7974">
        <dgm:presLayoutVars>
          <dgm:bulletEnabled val="1"/>
        </dgm:presLayoutVars>
      </dgm:prSet>
      <dgm:spPr/>
      <dgm:t>
        <a:bodyPr/>
        <a:lstStyle/>
        <a:p>
          <a:endParaRPr lang="ru-RU"/>
        </a:p>
      </dgm:t>
    </dgm:pt>
    <dgm:pt modelId="{375C907F-4A51-4266-8F15-91E3B3519133}" type="pres">
      <dgm:prSet presAssocID="{E35CB616-4A15-4F0E-AE69-B7F236904F45}" presName="rect2" presStyleLbl="fgImgPlace1" presStyleIdx="1" presStyleCnt="8" custScaleX="121490" custScaleY="82848" custLinFactNeighborX="36453"/>
      <dgm:spPr>
        <a:blipFill rotWithShape="1">
          <a:blip xmlns:r="http://schemas.openxmlformats.org/officeDocument/2006/relationships" r:embed="rId2"/>
          <a:stretch>
            <a:fillRect/>
          </a:stretch>
        </a:blipFill>
      </dgm:spPr>
      <dgm:t>
        <a:bodyPr/>
        <a:lstStyle/>
        <a:p>
          <a:endParaRPr lang="ru-RU"/>
        </a:p>
      </dgm:t>
    </dgm:pt>
    <dgm:pt modelId="{FD4C077C-02B2-4498-9A0C-4739945E12B2}" type="pres">
      <dgm:prSet presAssocID="{442D737A-3D42-4E07-86E5-85B2AC804454}" presName="sibTrans" presStyleCnt="0"/>
      <dgm:spPr/>
    </dgm:pt>
    <dgm:pt modelId="{1470E567-9F06-4037-B90D-E2E4D5568F2A}" type="pres">
      <dgm:prSet presAssocID="{C9DAEA46-9F9C-4CED-884F-1FCF4D3D34AB}" presName="composite" presStyleCnt="0"/>
      <dgm:spPr/>
    </dgm:pt>
    <dgm:pt modelId="{8348183D-11EB-47F7-A0AB-C35F6ECC5817}" type="pres">
      <dgm:prSet presAssocID="{C9DAEA46-9F9C-4CED-884F-1FCF4D3D34AB}" presName="rect1" presStyleLbl="trAlignAcc1" presStyleIdx="2" presStyleCnt="8" custScaleY="125400">
        <dgm:presLayoutVars>
          <dgm:bulletEnabled val="1"/>
        </dgm:presLayoutVars>
      </dgm:prSet>
      <dgm:spPr/>
      <dgm:t>
        <a:bodyPr/>
        <a:lstStyle/>
        <a:p>
          <a:endParaRPr lang="ru-RU"/>
        </a:p>
      </dgm:t>
    </dgm:pt>
    <dgm:pt modelId="{80C56DDC-01DB-442F-AA23-AF0C6CD43514}" type="pres">
      <dgm:prSet presAssocID="{C9DAEA46-9F9C-4CED-884F-1FCF4D3D34AB}" presName="rect2" presStyleLbl="fgImgPlace1" presStyleIdx="2" presStyleCnt="8"/>
      <dgm:spPr>
        <a:blipFill rotWithShape="1">
          <a:blip xmlns:r="http://schemas.openxmlformats.org/officeDocument/2006/relationships" r:embed="rId3"/>
          <a:stretch>
            <a:fillRect/>
          </a:stretch>
        </a:blipFill>
      </dgm:spPr>
      <dgm:t>
        <a:bodyPr/>
        <a:lstStyle/>
        <a:p>
          <a:endParaRPr lang="ru-RU"/>
        </a:p>
      </dgm:t>
    </dgm:pt>
    <dgm:pt modelId="{802FCDE9-F091-4B4F-BE49-88A1CBF078C9}" type="pres">
      <dgm:prSet presAssocID="{2788FB75-4C39-4472-B215-E819303872AB}" presName="sibTrans" presStyleCnt="0"/>
      <dgm:spPr/>
    </dgm:pt>
    <dgm:pt modelId="{0AE97BA4-BA6F-4B6B-9CFF-BEABD6F0D37B}" type="pres">
      <dgm:prSet presAssocID="{7CB8FD47-E62E-4C1A-BA5F-449F88EFBA5E}" presName="composite" presStyleCnt="0"/>
      <dgm:spPr/>
    </dgm:pt>
    <dgm:pt modelId="{1D7FA338-539E-47DA-BB4F-DB4B2B468C1F}" type="pres">
      <dgm:prSet presAssocID="{7CB8FD47-E62E-4C1A-BA5F-449F88EFBA5E}" presName="rect1" presStyleLbl="trAlignAcc1" presStyleIdx="3" presStyleCnt="8" custScaleY="115635" custLinFactNeighborX="7974">
        <dgm:presLayoutVars>
          <dgm:bulletEnabled val="1"/>
        </dgm:presLayoutVars>
      </dgm:prSet>
      <dgm:spPr/>
      <dgm:t>
        <a:bodyPr/>
        <a:lstStyle/>
        <a:p>
          <a:endParaRPr lang="ru-RU"/>
        </a:p>
      </dgm:t>
    </dgm:pt>
    <dgm:pt modelId="{5A6A85A3-01CD-48D7-9F19-444EB908B530}" type="pres">
      <dgm:prSet presAssocID="{7CB8FD47-E62E-4C1A-BA5F-449F88EFBA5E}" presName="rect2" presStyleLbl="fgImgPlace1" presStyleIdx="3" presStyleCnt="8" custScaleX="97225" custLinFactNeighborX="36453"/>
      <dgm:spPr>
        <a:blipFill rotWithShape="1">
          <a:blip xmlns:r="http://schemas.openxmlformats.org/officeDocument/2006/relationships" r:embed="rId4"/>
          <a:stretch>
            <a:fillRect/>
          </a:stretch>
        </a:blipFill>
      </dgm:spPr>
      <dgm:t>
        <a:bodyPr/>
        <a:lstStyle/>
        <a:p>
          <a:endParaRPr lang="ru-RU"/>
        </a:p>
      </dgm:t>
    </dgm:pt>
    <dgm:pt modelId="{E9A256D9-D42B-43F2-96DC-D31B64D23445}" type="pres">
      <dgm:prSet presAssocID="{EC14B994-63E1-4472-AFCB-2BBD6C14D575}" presName="sibTrans" presStyleCnt="0"/>
      <dgm:spPr/>
    </dgm:pt>
    <dgm:pt modelId="{56D6506E-69C3-4C5D-9054-393EB1492FF9}" type="pres">
      <dgm:prSet presAssocID="{916300F0-61E5-4D12-B2C4-A22E86947C8D}" presName="composite" presStyleCnt="0"/>
      <dgm:spPr/>
    </dgm:pt>
    <dgm:pt modelId="{49266C5E-2F2E-4703-BCA5-019F4775A8C5}" type="pres">
      <dgm:prSet presAssocID="{916300F0-61E5-4D12-B2C4-A22E86947C8D}" presName="rect1" presStyleLbl="trAlignAcc1" presStyleIdx="4" presStyleCnt="8">
        <dgm:presLayoutVars>
          <dgm:bulletEnabled val="1"/>
        </dgm:presLayoutVars>
      </dgm:prSet>
      <dgm:spPr/>
      <dgm:t>
        <a:bodyPr/>
        <a:lstStyle/>
        <a:p>
          <a:endParaRPr lang="ru-RU"/>
        </a:p>
      </dgm:t>
    </dgm:pt>
    <dgm:pt modelId="{CC17B23C-E54A-46D4-B67A-F52E421C12EA}" type="pres">
      <dgm:prSet presAssocID="{916300F0-61E5-4D12-B2C4-A22E86947C8D}" presName="rect2" presStyleLbl="fgImgPlace1" presStyleIdx="4" presStyleCnt="8"/>
      <dgm:spPr>
        <a:blipFill rotWithShape="1">
          <a:blip xmlns:r="http://schemas.openxmlformats.org/officeDocument/2006/relationships" r:embed="rId5"/>
          <a:stretch>
            <a:fillRect/>
          </a:stretch>
        </a:blipFill>
      </dgm:spPr>
      <dgm:t>
        <a:bodyPr/>
        <a:lstStyle/>
        <a:p>
          <a:endParaRPr lang="ru-RU"/>
        </a:p>
      </dgm:t>
    </dgm:pt>
    <dgm:pt modelId="{9FCF4289-345B-4966-91F7-8B7756202D09}" type="pres">
      <dgm:prSet presAssocID="{17D394DE-544E-4061-9B51-BC4EFC682C8D}" presName="sibTrans" presStyleCnt="0"/>
      <dgm:spPr/>
    </dgm:pt>
    <dgm:pt modelId="{8A8498A6-E7CF-4A38-B881-7B164605EACA}" type="pres">
      <dgm:prSet presAssocID="{E121F46E-B858-487A-A0CE-B84430A3DDFF}" presName="composite" presStyleCnt="0"/>
      <dgm:spPr/>
    </dgm:pt>
    <dgm:pt modelId="{21282A00-40AF-4F2D-830C-6919AD55B271}" type="pres">
      <dgm:prSet presAssocID="{E121F46E-B858-487A-A0CE-B84430A3DDFF}" presName="rect1" presStyleLbl="trAlignAcc1" presStyleIdx="5" presStyleCnt="8" custLinFactNeighborX="7974">
        <dgm:presLayoutVars>
          <dgm:bulletEnabled val="1"/>
        </dgm:presLayoutVars>
      </dgm:prSet>
      <dgm:spPr/>
      <dgm:t>
        <a:bodyPr/>
        <a:lstStyle/>
        <a:p>
          <a:endParaRPr lang="ru-RU"/>
        </a:p>
      </dgm:t>
    </dgm:pt>
    <dgm:pt modelId="{A88EC91B-5BB1-4D17-A20A-30307C41C46B}" type="pres">
      <dgm:prSet presAssocID="{E121F46E-B858-487A-A0CE-B84430A3DDFF}" presName="rect2" presStyleLbl="fgImgPlace1" presStyleIdx="5" presStyleCnt="8" custLinFactNeighborX="36453"/>
      <dgm:spPr>
        <a:blipFill rotWithShape="1">
          <a:blip xmlns:r="http://schemas.openxmlformats.org/officeDocument/2006/relationships" r:embed="rId6"/>
          <a:stretch>
            <a:fillRect/>
          </a:stretch>
        </a:blipFill>
      </dgm:spPr>
      <dgm:t>
        <a:bodyPr/>
        <a:lstStyle/>
        <a:p>
          <a:endParaRPr lang="ru-RU"/>
        </a:p>
      </dgm:t>
    </dgm:pt>
    <dgm:pt modelId="{5F507483-1841-4B04-82E8-321E26E09796}" type="pres">
      <dgm:prSet presAssocID="{4146E247-B91F-49BD-94BD-E3C2E28A2EB5}" presName="sibTrans" presStyleCnt="0"/>
      <dgm:spPr/>
    </dgm:pt>
    <dgm:pt modelId="{7984DD82-F015-411C-9AD0-7B18956AE65B}" type="pres">
      <dgm:prSet presAssocID="{148C26F2-2CB0-4532-B8FC-D3AECA244068}" presName="composite" presStyleCnt="0"/>
      <dgm:spPr/>
    </dgm:pt>
    <dgm:pt modelId="{3B90F82A-F4DE-4540-8186-4B4FB29881CF}" type="pres">
      <dgm:prSet presAssocID="{148C26F2-2CB0-4532-B8FC-D3AECA244068}" presName="rect1" presStyleLbl="trAlignAcc1" presStyleIdx="6" presStyleCnt="8">
        <dgm:presLayoutVars>
          <dgm:bulletEnabled val="1"/>
        </dgm:presLayoutVars>
      </dgm:prSet>
      <dgm:spPr/>
      <dgm:t>
        <a:bodyPr/>
        <a:lstStyle/>
        <a:p>
          <a:endParaRPr lang="ru-RU"/>
        </a:p>
      </dgm:t>
    </dgm:pt>
    <dgm:pt modelId="{C4ACCC21-FFC3-48BB-9B19-F8D3AA520961}" type="pres">
      <dgm:prSet presAssocID="{148C26F2-2CB0-4532-B8FC-D3AECA244068}" presName="rect2" presStyleLbl="fgImgPlace1" presStyleIdx="6" presStyleCnt="8"/>
      <dgm:spPr>
        <a:blipFill rotWithShape="1">
          <a:blip xmlns:r="http://schemas.openxmlformats.org/officeDocument/2006/relationships" r:embed="rId7"/>
          <a:stretch>
            <a:fillRect/>
          </a:stretch>
        </a:blipFill>
      </dgm:spPr>
      <dgm:t>
        <a:bodyPr/>
        <a:lstStyle/>
        <a:p>
          <a:endParaRPr lang="ru-RU"/>
        </a:p>
      </dgm:t>
    </dgm:pt>
    <dgm:pt modelId="{1E40C0DF-0D49-447C-9997-CF49C368B02F}" type="pres">
      <dgm:prSet presAssocID="{9092E9B0-35DA-46F4-80BA-D04945C0D9C9}" presName="sibTrans" presStyleCnt="0"/>
      <dgm:spPr/>
    </dgm:pt>
    <dgm:pt modelId="{507CCA17-70D8-405F-9C4A-A16F24FDF3BE}" type="pres">
      <dgm:prSet presAssocID="{B8C7244D-149D-4005-A214-3CED940DE93F}" presName="composite" presStyleCnt="0"/>
      <dgm:spPr/>
    </dgm:pt>
    <dgm:pt modelId="{D4A1B010-1305-413D-87EC-55153558BE5F}" type="pres">
      <dgm:prSet presAssocID="{B8C7244D-149D-4005-A214-3CED940DE93F}" presName="rect1" presStyleLbl="trAlignAcc1" presStyleIdx="7" presStyleCnt="8" custLinFactNeighborX="7974">
        <dgm:presLayoutVars>
          <dgm:bulletEnabled val="1"/>
        </dgm:presLayoutVars>
      </dgm:prSet>
      <dgm:spPr/>
      <dgm:t>
        <a:bodyPr/>
        <a:lstStyle/>
        <a:p>
          <a:endParaRPr lang="ru-RU"/>
        </a:p>
      </dgm:t>
    </dgm:pt>
    <dgm:pt modelId="{25F10AF1-E31F-4DD0-8DA3-A18E1E30C4BF}" type="pres">
      <dgm:prSet presAssocID="{B8C7244D-149D-4005-A214-3CED940DE93F}" presName="rect2" presStyleLbl="fgImgPlace1" presStyleIdx="7" presStyleCnt="8" custLinFactNeighborX="36453"/>
      <dgm:spPr>
        <a:blipFill rotWithShape="1">
          <a:blip xmlns:r="http://schemas.openxmlformats.org/officeDocument/2006/relationships" r:embed="rId8"/>
          <a:stretch>
            <a:fillRect/>
          </a:stretch>
        </a:blipFill>
      </dgm:spPr>
      <dgm:t>
        <a:bodyPr/>
        <a:lstStyle/>
        <a:p>
          <a:endParaRPr lang="ru-RU"/>
        </a:p>
      </dgm:t>
    </dgm:pt>
  </dgm:ptLst>
  <dgm:cxnLst>
    <dgm:cxn modelId="{C386CE0A-B4C1-4D8A-801E-C4EE396223A0}" type="presOf" srcId="{ADBD053C-5258-49B2-8591-15F00248289D}" destId="{4E46CB1D-BBAE-4841-82FA-07D5BB7A6CAC}" srcOrd="0" destOrd="0" presId="urn:microsoft.com/office/officeart/2008/layout/PictureStrips"/>
    <dgm:cxn modelId="{FBE333B2-F307-4ADD-B380-15C294E11878}" type="presOf" srcId="{E121F46E-B858-487A-A0CE-B84430A3DDFF}" destId="{21282A00-40AF-4F2D-830C-6919AD55B271}" srcOrd="0" destOrd="0" presId="urn:microsoft.com/office/officeart/2008/layout/PictureStrips"/>
    <dgm:cxn modelId="{7323681B-3A20-465B-A9A5-2B45D8703F85}" srcId="{ADBD053C-5258-49B2-8591-15F00248289D}" destId="{C9DAEA46-9F9C-4CED-884F-1FCF4D3D34AB}" srcOrd="2" destOrd="0" parTransId="{F3299A9E-F71C-4B6D-A5C9-76F007C666D2}" sibTransId="{2788FB75-4C39-4472-B215-E819303872AB}"/>
    <dgm:cxn modelId="{9AC5CA6B-4779-4573-BE36-2D8DEDFAD6F7}" srcId="{ADBD053C-5258-49B2-8591-15F00248289D}" destId="{E35CB616-4A15-4F0E-AE69-B7F236904F45}" srcOrd="1" destOrd="0" parTransId="{4BB34FD2-4AA2-4253-978F-2CF7D7EF797A}" sibTransId="{442D737A-3D42-4E07-86E5-85B2AC804454}"/>
    <dgm:cxn modelId="{F8A6B1A1-C190-4389-8BF0-0C1ED5CDD7E8}" type="presOf" srcId="{E35CB616-4A15-4F0E-AE69-B7F236904F45}" destId="{A210D194-5B82-4E68-839E-8F9BC9A036E6}" srcOrd="0" destOrd="0" presId="urn:microsoft.com/office/officeart/2008/layout/PictureStrips"/>
    <dgm:cxn modelId="{27BA94B7-7043-438E-9D97-A2611E28B5AD}" srcId="{ADBD053C-5258-49B2-8591-15F00248289D}" destId="{7CB8FD47-E62E-4C1A-BA5F-449F88EFBA5E}" srcOrd="3" destOrd="0" parTransId="{6A5A77B6-092E-4E75-B76B-386A730E40B5}" sibTransId="{EC14B994-63E1-4472-AFCB-2BBD6C14D575}"/>
    <dgm:cxn modelId="{8B1D043C-41A4-4883-A277-EE9A54135CCF}" srcId="{ADBD053C-5258-49B2-8591-15F00248289D}" destId="{916300F0-61E5-4D12-B2C4-A22E86947C8D}" srcOrd="4" destOrd="0" parTransId="{C10E0795-0DE5-40CF-833C-6DE95DD13AB4}" sibTransId="{17D394DE-544E-4061-9B51-BC4EFC682C8D}"/>
    <dgm:cxn modelId="{920F6D85-9CD8-40BB-BA85-99DD27A24028}" type="presOf" srcId="{C9DAEA46-9F9C-4CED-884F-1FCF4D3D34AB}" destId="{8348183D-11EB-47F7-A0AB-C35F6ECC5817}" srcOrd="0" destOrd="0" presId="urn:microsoft.com/office/officeart/2008/layout/PictureStrips"/>
    <dgm:cxn modelId="{81427D0C-4064-47AE-8925-0D3287F20B2A}" type="presOf" srcId="{1BF7B9F7-D63D-4EC3-B327-DCF87A5A8AB7}" destId="{FEDAB53B-C420-43BF-A52C-CBB7C4B98247}" srcOrd="0" destOrd="0" presId="urn:microsoft.com/office/officeart/2008/layout/PictureStrips"/>
    <dgm:cxn modelId="{366A64B0-BD3B-40C2-84B7-8138BCB2CE3E}" srcId="{ADBD053C-5258-49B2-8591-15F00248289D}" destId="{E121F46E-B858-487A-A0CE-B84430A3DDFF}" srcOrd="5" destOrd="0" parTransId="{BD005059-8FC2-4CA4-B17B-3D260B31ACDF}" sibTransId="{4146E247-B91F-49BD-94BD-E3C2E28A2EB5}"/>
    <dgm:cxn modelId="{84B5A24A-B4B6-4B14-A647-333D03BC8380}" type="presOf" srcId="{148C26F2-2CB0-4532-B8FC-D3AECA244068}" destId="{3B90F82A-F4DE-4540-8186-4B4FB29881CF}" srcOrd="0" destOrd="0" presId="urn:microsoft.com/office/officeart/2008/layout/PictureStrips"/>
    <dgm:cxn modelId="{F592F764-E77F-49E8-8F2A-7148500619D8}" type="presOf" srcId="{916300F0-61E5-4D12-B2C4-A22E86947C8D}" destId="{49266C5E-2F2E-4703-BCA5-019F4775A8C5}" srcOrd="0" destOrd="0" presId="urn:microsoft.com/office/officeart/2008/layout/PictureStrips"/>
    <dgm:cxn modelId="{FAAFE378-B124-4EEB-A8B2-F141CB7F1B26}" type="presOf" srcId="{7CB8FD47-E62E-4C1A-BA5F-449F88EFBA5E}" destId="{1D7FA338-539E-47DA-BB4F-DB4B2B468C1F}" srcOrd="0" destOrd="0" presId="urn:microsoft.com/office/officeart/2008/layout/PictureStrips"/>
    <dgm:cxn modelId="{127EB90E-4304-4F1D-9E0E-AE97DDCAA37F}" srcId="{ADBD053C-5258-49B2-8591-15F00248289D}" destId="{148C26F2-2CB0-4532-B8FC-D3AECA244068}" srcOrd="6" destOrd="0" parTransId="{D71E2F98-7B69-4B91-B9A5-81637EFB1BA3}" sibTransId="{9092E9B0-35DA-46F4-80BA-D04945C0D9C9}"/>
    <dgm:cxn modelId="{E9D5A739-DB9C-4089-91F8-7B80A83ED94B}" srcId="{ADBD053C-5258-49B2-8591-15F00248289D}" destId="{1BF7B9F7-D63D-4EC3-B327-DCF87A5A8AB7}" srcOrd="0" destOrd="0" parTransId="{77E2F4F7-1F06-49BD-B829-DB6AB8408C41}" sibTransId="{D8BA626F-93EA-419C-8C3D-F7F9F5924128}"/>
    <dgm:cxn modelId="{542B7449-3849-4B0A-B657-CC6F4A34E2FB}" srcId="{ADBD053C-5258-49B2-8591-15F00248289D}" destId="{B8C7244D-149D-4005-A214-3CED940DE93F}" srcOrd="7" destOrd="0" parTransId="{2203A9A9-2EFA-4937-9D14-9FE4A53E5CC5}" sibTransId="{255E3382-49C3-4D80-A57E-E4DC82875380}"/>
    <dgm:cxn modelId="{1EF03B78-9903-4D7F-BF6B-BFE97EBCDB2B}" type="presOf" srcId="{B8C7244D-149D-4005-A214-3CED940DE93F}" destId="{D4A1B010-1305-413D-87EC-55153558BE5F}" srcOrd="0" destOrd="0" presId="urn:microsoft.com/office/officeart/2008/layout/PictureStrips"/>
    <dgm:cxn modelId="{7AF7A8A7-B132-4388-844B-C83BFF3D8A94}" type="presParOf" srcId="{4E46CB1D-BBAE-4841-82FA-07D5BB7A6CAC}" destId="{E41407B9-25D6-49D4-9723-CBD9637345A2}" srcOrd="0" destOrd="0" presId="urn:microsoft.com/office/officeart/2008/layout/PictureStrips"/>
    <dgm:cxn modelId="{61C3B094-15DA-4AF5-8DB2-A0479E620108}" type="presParOf" srcId="{E41407B9-25D6-49D4-9723-CBD9637345A2}" destId="{FEDAB53B-C420-43BF-A52C-CBB7C4B98247}" srcOrd="0" destOrd="0" presId="urn:microsoft.com/office/officeart/2008/layout/PictureStrips"/>
    <dgm:cxn modelId="{FB335243-194B-49F1-947B-80CE48BE57FE}" type="presParOf" srcId="{E41407B9-25D6-49D4-9723-CBD9637345A2}" destId="{94D3E6A6-BE64-4A3F-9DAF-0C5B5AF1650F}" srcOrd="1" destOrd="0" presId="urn:microsoft.com/office/officeart/2008/layout/PictureStrips"/>
    <dgm:cxn modelId="{ABC01E60-5109-40FF-9530-1B53BC86F076}" type="presParOf" srcId="{4E46CB1D-BBAE-4841-82FA-07D5BB7A6CAC}" destId="{951D09BD-5CF6-4ADC-AA40-AD5086B6BC18}" srcOrd="1" destOrd="0" presId="urn:microsoft.com/office/officeart/2008/layout/PictureStrips"/>
    <dgm:cxn modelId="{57103F59-DE4E-4160-BDA5-DFE13D0B662C}" type="presParOf" srcId="{4E46CB1D-BBAE-4841-82FA-07D5BB7A6CAC}" destId="{D200A0EC-56A6-46FC-892B-16E60C8CBBFD}" srcOrd="2" destOrd="0" presId="urn:microsoft.com/office/officeart/2008/layout/PictureStrips"/>
    <dgm:cxn modelId="{902921C9-498D-45E4-A6CE-29DE1E431E17}" type="presParOf" srcId="{D200A0EC-56A6-46FC-892B-16E60C8CBBFD}" destId="{A210D194-5B82-4E68-839E-8F9BC9A036E6}" srcOrd="0" destOrd="0" presId="urn:microsoft.com/office/officeart/2008/layout/PictureStrips"/>
    <dgm:cxn modelId="{28603077-89A0-4E21-805C-858162E902DA}" type="presParOf" srcId="{D200A0EC-56A6-46FC-892B-16E60C8CBBFD}" destId="{375C907F-4A51-4266-8F15-91E3B3519133}" srcOrd="1" destOrd="0" presId="urn:microsoft.com/office/officeart/2008/layout/PictureStrips"/>
    <dgm:cxn modelId="{E117A072-EE61-4964-BD3C-F4149764556F}" type="presParOf" srcId="{4E46CB1D-BBAE-4841-82FA-07D5BB7A6CAC}" destId="{FD4C077C-02B2-4498-9A0C-4739945E12B2}" srcOrd="3" destOrd="0" presId="urn:microsoft.com/office/officeart/2008/layout/PictureStrips"/>
    <dgm:cxn modelId="{66A3F2E4-B0ED-4EEB-B0B0-4D555C38E79F}" type="presParOf" srcId="{4E46CB1D-BBAE-4841-82FA-07D5BB7A6CAC}" destId="{1470E567-9F06-4037-B90D-E2E4D5568F2A}" srcOrd="4" destOrd="0" presId="urn:microsoft.com/office/officeart/2008/layout/PictureStrips"/>
    <dgm:cxn modelId="{E167C4E7-B849-48F5-97E8-09A586BA0022}" type="presParOf" srcId="{1470E567-9F06-4037-B90D-E2E4D5568F2A}" destId="{8348183D-11EB-47F7-A0AB-C35F6ECC5817}" srcOrd="0" destOrd="0" presId="urn:microsoft.com/office/officeart/2008/layout/PictureStrips"/>
    <dgm:cxn modelId="{E348007F-02C1-4A89-BA42-97EC74718097}" type="presParOf" srcId="{1470E567-9F06-4037-B90D-E2E4D5568F2A}" destId="{80C56DDC-01DB-442F-AA23-AF0C6CD43514}" srcOrd="1" destOrd="0" presId="urn:microsoft.com/office/officeart/2008/layout/PictureStrips"/>
    <dgm:cxn modelId="{D59BE332-7878-4BC6-9F86-3FDC60BA2237}" type="presParOf" srcId="{4E46CB1D-BBAE-4841-82FA-07D5BB7A6CAC}" destId="{802FCDE9-F091-4B4F-BE49-88A1CBF078C9}" srcOrd="5" destOrd="0" presId="urn:microsoft.com/office/officeart/2008/layout/PictureStrips"/>
    <dgm:cxn modelId="{419714E8-AD9C-4195-8AD3-789A981194AA}" type="presParOf" srcId="{4E46CB1D-BBAE-4841-82FA-07D5BB7A6CAC}" destId="{0AE97BA4-BA6F-4B6B-9CFF-BEABD6F0D37B}" srcOrd="6" destOrd="0" presId="urn:microsoft.com/office/officeart/2008/layout/PictureStrips"/>
    <dgm:cxn modelId="{B0170B86-857F-4190-A9DF-FEA90C420BB2}" type="presParOf" srcId="{0AE97BA4-BA6F-4B6B-9CFF-BEABD6F0D37B}" destId="{1D7FA338-539E-47DA-BB4F-DB4B2B468C1F}" srcOrd="0" destOrd="0" presId="urn:microsoft.com/office/officeart/2008/layout/PictureStrips"/>
    <dgm:cxn modelId="{012A7C33-F56B-4A14-ADF6-A06015CD5150}" type="presParOf" srcId="{0AE97BA4-BA6F-4B6B-9CFF-BEABD6F0D37B}" destId="{5A6A85A3-01CD-48D7-9F19-444EB908B530}" srcOrd="1" destOrd="0" presId="urn:microsoft.com/office/officeart/2008/layout/PictureStrips"/>
    <dgm:cxn modelId="{96CAEE44-07B4-49B8-B362-14575B91015D}" type="presParOf" srcId="{4E46CB1D-BBAE-4841-82FA-07D5BB7A6CAC}" destId="{E9A256D9-D42B-43F2-96DC-D31B64D23445}" srcOrd="7" destOrd="0" presId="urn:microsoft.com/office/officeart/2008/layout/PictureStrips"/>
    <dgm:cxn modelId="{625186A7-ABFA-4720-8EC4-928F2AA55820}" type="presParOf" srcId="{4E46CB1D-BBAE-4841-82FA-07D5BB7A6CAC}" destId="{56D6506E-69C3-4C5D-9054-393EB1492FF9}" srcOrd="8" destOrd="0" presId="urn:microsoft.com/office/officeart/2008/layout/PictureStrips"/>
    <dgm:cxn modelId="{6DBDA5BA-87B2-44A1-B6CE-4289E1548131}" type="presParOf" srcId="{56D6506E-69C3-4C5D-9054-393EB1492FF9}" destId="{49266C5E-2F2E-4703-BCA5-019F4775A8C5}" srcOrd="0" destOrd="0" presId="urn:microsoft.com/office/officeart/2008/layout/PictureStrips"/>
    <dgm:cxn modelId="{5D3CA4CA-C4BE-4859-A7AB-D66AC714D3D6}" type="presParOf" srcId="{56D6506E-69C3-4C5D-9054-393EB1492FF9}" destId="{CC17B23C-E54A-46D4-B67A-F52E421C12EA}" srcOrd="1" destOrd="0" presId="urn:microsoft.com/office/officeart/2008/layout/PictureStrips"/>
    <dgm:cxn modelId="{036DEF28-770A-4ED2-9C86-380D82DDD757}" type="presParOf" srcId="{4E46CB1D-BBAE-4841-82FA-07D5BB7A6CAC}" destId="{9FCF4289-345B-4966-91F7-8B7756202D09}" srcOrd="9" destOrd="0" presId="urn:microsoft.com/office/officeart/2008/layout/PictureStrips"/>
    <dgm:cxn modelId="{672464DA-6CCB-461F-8499-42991BFB2D7A}" type="presParOf" srcId="{4E46CB1D-BBAE-4841-82FA-07D5BB7A6CAC}" destId="{8A8498A6-E7CF-4A38-B881-7B164605EACA}" srcOrd="10" destOrd="0" presId="urn:microsoft.com/office/officeart/2008/layout/PictureStrips"/>
    <dgm:cxn modelId="{3C9BAF8E-6DD6-498A-8CF5-E72B0F7119B2}" type="presParOf" srcId="{8A8498A6-E7CF-4A38-B881-7B164605EACA}" destId="{21282A00-40AF-4F2D-830C-6919AD55B271}" srcOrd="0" destOrd="0" presId="urn:microsoft.com/office/officeart/2008/layout/PictureStrips"/>
    <dgm:cxn modelId="{17A78DC2-3106-4FC8-9EBA-3CA70A9B0E84}" type="presParOf" srcId="{8A8498A6-E7CF-4A38-B881-7B164605EACA}" destId="{A88EC91B-5BB1-4D17-A20A-30307C41C46B}" srcOrd="1" destOrd="0" presId="urn:microsoft.com/office/officeart/2008/layout/PictureStrips"/>
    <dgm:cxn modelId="{96DF9BB5-0FD4-4AEB-9B33-4A903FEAED05}" type="presParOf" srcId="{4E46CB1D-BBAE-4841-82FA-07D5BB7A6CAC}" destId="{5F507483-1841-4B04-82E8-321E26E09796}" srcOrd="11" destOrd="0" presId="urn:microsoft.com/office/officeart/2008/layout/PictureStrips"/>
    <dgm:cxn modelId="{189D1968-E8D7-4DCA-82A3-EE4B0419E4FA}" type="presParOf" srcId="{4E46CB1D-BBAE-4841-82FA-07D5BB7A6CAC}" destId="{7984DD82-F015-411C-9AD0-7B18956AE65B}" srcOrd="12" destOrd="0" presId="urn:microsoft.com/office/officeart/2008/layout/PictureStrips"/>
    <dgm:cxn modelId="{91D00E2C-CBEC-4C2C-AD37-DD4591C68FDC}" type="presParOf" srcId="{7984DD82-F015-411C-9AD0-7B18956AE65B}" destId="{3B90F82A-F4DE-4540-8186-4B4FB29881CF}" srcOrd="0" destOrd="0" presId="urn:microsoft.com/office/officeart/2008/layout/PictureStrips"/>
    <dgm:cxn modelId="{31FC87A2-B3DE-4D9D-8EF3-A8EBCFB4306F}" type="presParOf" srcId="{7984DD82-F015-411C-9AD0-7B18956AE65B}" destId="{C4ACCC21-FFC3-48BB-9B19-F8D3AA520961}" srcOrd="1" destOrd="0" presId="urn:microsoft.com/office/officeart/2008/layout/PictureStrips"/>
    <dgm:cxn modelId="{8013516C-0EFC-42FD-A6B0-82AB8A3A2BE9}" type="presParOf" srcId="{4E46CB1D-BBAE-4841-82FA-07D5BB7A6CAC}" destId="{1E40C0DF-0D49-447C-9997-CF49C368B02F}" srcOrd="13" destOrd="0" presId="urn:microsoft.com/office/officeart/2008/layout/PictureStrips"/>
    <dgm:cxn modelId="{81B269C3-CBB8-4DE9-9F48-9FC1EDA5EA46}" type="presParOf" srcId="{4E46CB1D-BBAE-4841-82FA-07D5BB7A6CAC}" destId="{507CCA17-70D8-405F-9C4A-A16F24FDF3BE}" srcOrd="14" destOrd="0" presId="urn:microsoft.com/office/officeart/2008/layout/PictureStrips"/>
    <dgm:cxn modelId="{20D1B1D4-0A03-4248-8454-37BC3B733D5C}" type="presParOf" srcId="{507CCA17-70D8-405F-9C4A-A16F24FDF3BE}" destId="{D4A1B010-1305-413D-87EC-55153558BE5F}" srcOrd="0" destOrd="0" presId="urn:microsoft.com/office/officeart/2008/layout/PictureStrips"/>
    <dgm:cxn modelId="{A2CDFD6E-ADA9-45B8-94AA-1EE890E91BFD}" type="presParOf" srcId="{507CCA17-70D8-405F-9C4A-A16F24FDF3BE}" destId="{25F10AF1-E31F-4DD0-8DA3-A18E1E30C4BF}" srcOrd="1" destOrd="0" presId="urn:microsoft.com/office/officeart/2008/layout/PictureStrips"/>
  </dgm:cxnLst>
  <dgm:bg>
    <a:solidFill>
      <a:schemeClr val="bg1"/>
    </a:solidFill>
  </dgm:bg>
  <dgm:whole/>
</dgm:dataModel>
</file>

<file path=ppt/diagrams/data10.xml><?xml version="1.0" encoding="utf-8"?>
<dgm:dataModel xmlns:dgm="http://schemas.openxmlformats.org/drawingml/2006/diagram" xmlns:a="http://schemas.openxmlformats.org/drawingml/2006/main">
  <dgm:ptLst>
    <dgm:pt modelId="{F5E8DF18-43B5-48DC-B6CC-114BBEF362B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22293378-4EF4-4669-BCED-5A547EEDA078}">
      <dgm:prSet phldrT="[Текст]" custT="1">
        <dgm:style>
          <a:lnRef idx="3">
            <a:schemeClr val="lt1"/>
          </a:lnRef>
          <a:fillRef idx="1">
            <a:schemeClr val="accent3"/>
          </a:fillRef>
          <a:effectRef idx="1">
            <a:schemeClr val="accent3"/>
          </a:effectRef>
          <a:fontRef idx="minor">
            <a:schemeClr val="lt1"/>
          </a:fontRef>
        </dgm:style>
      </dgm:prSet>
      <dgm:spPr/>
      <dgm:t>
        <a:bodyPr/>
        <a:lstStyle/>
        <a:p>
          <a:pPr algn="ctr"/>
          <a:r>
            <a:rPr lang="ru-RU" sz="1600" b="1" i="0" dirty="0" err="1" smtClean="0">
              <a:solidFill>
                <a:schemeClr val="tx1"/>
              </a:solidFill>
              <a:latin typeface="Times New Roman" panose="02020603050405020304" pitchFamily="18" charset="0"/>
              <a:cs typeface="Times New Roman" panose="02020603050405020304" pitchFamily="18" charset="0"/>
            </a:rPr>
            <a:t>Жауапкершілігі</a:t>
          </a:r>
          <a:r>
            <a:rPr lang="ru-RU" sz="1600" b="1" i="0" dirty="0" smtClean="0">
              <a:solidFill>
                <a:schemeClr val="tx1"/>
              </a:solidFill>
              <a:latin typeface="Times New Roman" panose="02020603050405020304" pitchFamily="18" charset="0"/>
              <a:cs typeface="Times New Roman" panose="02020603050405020304" pitchFamily="18" charset="0"/>
            </a:rPr>
            <a:t> мол, </a:t>
          </a:r>
        </a:p>
        <a:p>
          <a:pPr algn="ctr"/>
          <a:r>
            <a:rPr lang="ru-RU" sz="1600" b="1" i="0" dirty="0" err="1" smtClean="0">
              <a:solidFill>
                <a:schemeClr val="tx1"/>
              </a:solidFill>
              <a:latin typeface="Times New Roman" panose="02020603050405020304" pitchFamily="18" charset="0"/>
              <a:cs typeface="Times New Roman" panose="02020603050405020304" pitchFamily="18" charset="0"/>
            </a:rPr>
            <a:t>белсенді</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азаматтық</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ұстанымы</a:t>
          </a:r>
          <a:r>
            <a:rPr lang="ru-RU" sz="1600" b="1" i="0" dirty="0" smtClean="0">
              <a:solidFill>
                <a:schemeClr val="tx1"/>
              </a:solidFill>
              <a:latin typeface="Times New Roman" panose="02020603050405020304" pitchFamily="18" charset="0"/>
              <a:cs typeface="Times New Roman" panose="02020603050405020304" pitchFamily="18" charset="0"/>
            </a:rPr>
            <a:t> бар </a:t>
          </a:r>
          <a:endParaRPr lang="ru-RU" sz="1600" b="1" i="0" dirty="0">
            <a:solidFill>
              <a:schemeClr val="tx1"/>
            </a:solidFill>
            <a:latin typeface="Times New Roman" panose="02020603050405020304" pitchFamily="18" charset="0"/>
            <a:cs typeface="Times New Roman" panose="02020603050405020304" pitchFamily="18" charset="0"/>
          </a:endParaRPr>
        </a:p>
      </dgm:t>
    </dgm:pt>
    <dgm:pt modelId="{6E17F7CF-099E-4E7B-A29A-E67772EB3CC5}" type="parTrans" cxnId="{0714E8EF-5EBB-4511-AF4B-5FC5B03FEC6A}">
      <dgm:prSet custT="1">
        <dgm:style>
          <a:lnRef idx="3">
            <a:schemeClr val="accent3"/>
          </a:lnRef>
          <a:fillRef idx="0">
            <a:schemeClr val="accent3"/>
          </a:fillRef>
          <a:effectRef idx="2">
            <a:schemeClr val="accent3"/>
          </a:effectRef>
          <a:fontRef idx="minor">
            <a:schemeClr val="tx1"/>
          </a:fontRef>
        </dgm:style>
      </dgm:prSet>
      <dgm:spPr/>
      <dgm:t>
        <a:bodyPr/>
        <a:lstStyle/>
        <a:p>
          <a:pPr algn="ctr"/>
          <a:endParaRPr lang="ru-RU" sz="1200"/>
        </a:p>
      </dgm:t>
    </dgm:pt>
    <dgm:pt modelId="{6C681F5C-2A02-45C4-9EEC-50FA7590E1F2}" type="sibTrans" cxnId="{0714E8EF-5EBB-4511-AF4B-5FC5B03FEC6A}">
      <dgm:prSet/>
      <dgm:spPr/>
      <dgm:t>
        <a:bodyPr/>
        <a:lstStyle/>
        <a:p>
          <a:pPr algn="ctr"/>
          <a:endParaRPr lang="ru-RU" sz="1200"/>
        </a:p>
      </dgm:t>
    </dgm:pt>
    <dgm:pt modelId="{55424D18-8D14-4472-A0D8-6C33E5636574}">
      <dgm:prSet phldrT="[Текст]" custT="1">
        <dgm:style>
          <a:lnRef idx="3">
            <a:schemeClr val="lt1"/>
          </a:lnRef>
          <a:fillRef idx="1">
            <a:schemeClr val="accent3"/>
          </a:fillRef>
          <a:effectRef idx="1">
            <a:schemeClr val="accent3"/>
          </a:effectRef>
          <a:fontRef idx="minor">
            <a:schemeClr val="lt1"/>
          </a:fontRef>
        </dgm:style>
      </dgm:prSet>
      <dgm:spPr/>
      <dgm:t>
        <a:bodyPr/>
        <a:lstStyle/>
        <a:p>
          <a:pPr algn="ctr">
            <a:lnSpc>
              <a:spcPct val="100000"/>
            </a:lnSpc>
          </a:pPr>
          <a:r>
            <a:rPr lang="ru-RU" sz="1600" b="1" i="0" dirty="0" err="1" smtClean="0">
              <a:solidFill>
                <a:schemeClr val="tx1"/>
              </a:solidFill>
              <a:latin typeface="Times New Roman" panose="02020603050405020304" pitchFamily="18" charset="0"/>
              <a:cs typeface="Times New Roman" panose="02020603050405020304" pitchFamily="18" charset="0"/>
            </a:rPr>
            <a:t>Өзінің жұмысына жауапкершілікпен</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қарайды және жоғары жетістіктерге</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қол жеткізуге</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ұмтылады</a:t>
          </a:r>
          <a:r>
            <a:rPr lang="ru-RU" sz="1600" b="1" i="0" dirty="0" smtClean="0">
              <a:solidFill>
                <a:schemeClr val="tx1"/>
              </a:solidFill>
              <a:latin typeface="Times New Roman" panose="02020603050405020304" pitchFamily="18" charset="0"/>
              <a:cs typeface="Times New Roman" panose="02020603050405020304" pitchFamily="18" charset="0"/>
            </a:rPr>
            <a:t> </a:t>
          </a:r>
          <a:endParaRPr lang="ru-RU" sz="1600" b="1" i="0" dirty="0">
            <a:solidFill>
              <a:schemeClr val="tx1"/>
            </a:solidFill>
            <a:latin typeface="Times New Roman" panose="02020603050405020304" pitchFamily="18" charset="0"/>
            <a:cs typeface="Times New Roman" panose="02020603050405020304" pitchFamily="18" charset="0"/>
          </a:endParaRPr>
        </a:p>
      </dgm:t>
    </dgm:pt>
    <dgm:pt modelId="{E4199DF9-7B72-4C04-A8FE-9C5D3A395206}" type="parTrans" cxnId="{C621DEE9-FDF6-4604-B9D8-BCF0E1CD615A}">
      <dgm:prSet custT="1">
        <dgm:style>
          <a:lnRef idx="3">
            <a:schemeClr val="accent3"/>
          </a:lnRef>
          <a:fillRef idx="0">
            <a:schemeClr val="accent3"/>
          </a:fillRef>
          <a:effectRef idx="2">
            <a:schemeClr val="accent3"/>
          </a:effectRef>
          <a:fontRef idx="minor">
            <a:schemeClr val="tx1"/>
          </a:fontRef>
        </dgm:style>
      </dgm:prSet>
      <dgm:spPr/>
      <dgm:t>
        <a:bodyPr/>
        <a:lstStyle/>
        <a:p>
          <a:pPr algn="ctr"/>
          <a:endParaRPr lang="ru-RU" sz="1200"/>
        </a:p>
      </dgm:t>
    </dgm:pt>
    <dgm:pt modelId="{BDD12F0C-9910-4BB2-982D-7F4ED0F05142}" type="sibTrans" cxnId="{C621DEE9-FDF6-4604-B9D8-BCF0E1CD615A}">
      <dgm:prSet/>
      <dgm:spPr/>
      <dgm:t>
        <a:bodyPr/>
        <a:lstStyle/>
        <a:p>
          <a:pPr algn="ctr"/>
          <a:endParaRPr lang="ru-RU" sz="1200"/>
        </a:p>
      </dgm:t>
    </dgm:pt>
    <dgm:pt modelId="{7A1C4131-85A4-40B8-87B5-6DCB3FABBEF5}">
      <dgm:prSet phldrT="[Текст]" custT="1">
        <dgm:style>
          <a:lnRef idx="3">
            <a:schemeClr val="lt1"/>
          </a:lnRef>
          <a:fillRef idx="1">
            <a:schemeClr val="accent3"/>
          </a:fillRef>
          <a:effectRef idx="1">
            <a:schemeClr val="accent3"/>
          </a:effectRef>
          <a:fontRef idx="minor">
            <a:schemeClr val="lt1"/>
          </a:fontRef>
        </dgm:style>
      </dgm:prSet>
      <dgm:spPr/>
      <dgm:t>
        <a:bodyPr/>
        <a:lstStyle/>
        <a:p>
          <a:pPr algn="ctr">
            <a:spcAft>
              <a:spcPts val="0"/>
            </a:spcAft>
          </a:pPr>
          <a:r>
            <a:rPr lang="ru-RU" sz="1600" b="1" i="0" dirty="0" err="1" smtClean="0">
              <a:solidFill>
                <a:schemeClr val="tx1"/>
              </a:solidFill>
              <a:latin typeface="Times New Roman" panose="02020603050405020304" pitchFamily="18" charset="0"/>
              <a:cs typeface="Times New Roman" panose="02020603050405020304" pitchFamily="18" charset="0"/>
            </a:rPr>
            <a:t>Мәдениеттер</a:t>
          </a:r>
          <a:r>
            <a:rPr lang="ru-RU" sz="1600" b="1" i="0" dirty="0" smtClean="0">
              <a:solidFill>
                <a:schemeClr val="tx1"/>
              </a:solidFill>
              <a:latin typeface="Times New Roman" panose="02020603050405020304" pitchFamily="18" charset="0"/>
              <a:cs typeface="Times New Roman" panose="02020603050405020304" pitchFamily="18" charset="0"/>
            </a:rPr>
            <a:t> мен </a:t>
          </a:r>
          <a:r>
            <a:rPr lang="ru-RU" sz="1600" b="1" i="0" dirty="0" err="1" smtClean="0">
              <a:solidFill>
                <a:schemeClr val="tx1"/>
              </a:solidFill>
              <a:latin typeface="Times New Roman" panose="02020603050405020304" pitchFamily="18" charset="0"/>
              <a:cs typeface="Times New Roman" panose="02020603050405020304" pitchFamily="18" charset="0"/>
            </a:rPr>
            <a:t>көзқарастардың</a:t>
          </a:r>
          <a:r>
            <a:rPr lang="ru-RU" sz="1600" b="1" i="0" dirty="0" smtClean="0">
              <a:solidFill>
                <a:schemeClr val="tx1"/>
              </a:solidFill>
              <a:latin typeface="Times New Roman" panose="02020603050405020304" pitchFamily="18" charset="0"/>
              <a:cs typeface="Times New Roman" panose="02020603050405020304" pitchFamily="18" charset="0"/>
            </a:rPr>
            <a:t> </a:t>
          </a:r>
        </a:p>
        <a:p>
          <a:pPr algn="ctr">
            <a:spcAft>
              <a:spcPts val="0"/>
            </a:spcAft>
          </a:pPr>
          <a:r>
            <a:rPr lang="ru-RU" sz="1600" b="1" i="0" dirty="0" err="1" smtClean="0">
              <a:solidFill>
                <a:schemeClr val="tx1"/>
              </a:solidFill>
              <a:latin typeface="Times New Roman" panose="02020603050405020304" pitchFamily="18" charset="0"/>
              <a:cs typeface="Times New Roman" panose="02020603050405020304" pitchFamily="18" charset="0"/>
            </a:rPr>
            <a:t>әр</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алуандығына</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құрметпен</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қарайды</a:t>
          </a:r>
          <a:r>
            <a:rPr lang="ru-RU" sz="1600" b="1" i="0" dirty="0" smtClean="0">
              <a:solidFill>
                <a:schemeClr val="tx1"/>
              </a:solidFill>
              <a:latin typeface="Times New Roman" panose="02020603050405020304" pitchFamily="18" charset="0"/>
              <a:cs typeface="Times New Roman" panose="02020603050405020304" pitchFamily="18" charset="0"/>
            </a:rPr>
            <a:t>         </a:t>
          </a:r>
          <a:endParaRPr lang="ru-RU" sz="1600" b="1" i="0" dirty="0">
            <a:solidFill>
              <a:schemeClr val="tx1"/>
            </a:solidFill>
            <a:latin typeface="Times New Roman" panose="02020603050405020304" pitchFamily="18" charset="0"/>
            <a:cs typeface="Times New Roman" panose="02020603050405020304" pitchFamily="18" charset="0"/>
          </a:endParaRPr>
        </a:p>
      </dgm:t>
    </dgm:pt>
    <dgm:pt modelId="{D9772198-8B4D-4F4B-8DBF-A4860832B5A7}" type="parTrans" cxnId="{E425142F-9C40-4E56-AB24-C42122435215}">
      <dgm:prSet custT="1">
        <dgm:style>
          <a:lnRef idx="3">
            <a:schemeClr val="accent3"/>
          </a:lnRef>
          <a:fillRef idx="0">
            <a:schemeClr val="accent3"/>
          </a:fillRef>
          <a:effectRef idx="2">
            <a:schemeClr val="accent3"/>
          </a:effectRef>
          <a:fontRef idx="minor">
            <a:schemeClr val="tx1"/>
          </a:fontRef>
        </dgm:style>
      </dgm:prSet>
      <dgm:spPr/>
      <dgm:t>
        <a:bodyPr/>
        <a:lstStyle/>
        <a:p>
          <a:pPr algn="ctr"/>
          <a:endParaRPr lang="ru-RU" sz="1200"/>
        </a:p>
      </dgm:t>
    </dgm:pt>
    <dgm:pt modelId="{157A8DA8-EC15-46DD-9A8D-3BDDD314E8A8}" type="sibTrans" cxnId="{E425142F-9C40-4E56-AB24-C42122435215}">
      <dgm:prSet/>
      <dgm:spPr/>
      <dgm:t>
        <a:bodyPr/>
        <a:lstStyle/>
        <a:p>
          <a:pPr algn="ctr"/>
          <a:endParaRPr lang="ru-RU" sz="1200"/>
        </a:p>
      </dgm:t>
    </dgm:pt>
    <dgm:pt modelId="{3B4BBE65-145F-412F-B7C7-5E751C45FA79}">
      <dgm:prSet phldrT="[Текст]" custT="1">
        <dgm:style>
          <a:lnRef idx="3">
            <a:schemeClr val="lt1"/>
          </a:lnRef>
          <a:fillRef idx="1">
            <a:schemeClr val="accent3"/>
          </a:fillRef>
          <a:effectRef idx="1">
            <a:schemeClr val="accent3"/>
          </a:effectRef>
          <a:fontRef idx="minor">
            <a:schemeClr val="lt1"/>
          </a:fontRef>
        </dgm:style>
      </dgm:prSet>
      <dgm:spPr/>
      <dgm:t>
        <a:bodyPr/>
        <a:lstStyle/>
        <a:p>
          <a:pPr algn="ctr">
            <a:spcAft>
              <a:spcPts val="0"/>
            </a:spcAft>
          </a:pPr>
          <a:r>
            <a:rPr lang="ru-RU" sz="1600" b="1" i="0" dirty="0" err="1" smtClean="0">
              <a:solidFill>
                <a:schemeClr val="tx1"/>
              </a:solidFill>
              <a:latin typeface="Times New Roman" pitchFamily="18" charset="0"/>
              <a:cs typeface="Times New Roman" pitchFamily="18" charset="0"/>
            </a:rPr>
            <a:t>Шығармашылықпен</a:t>
          </a:r>
          <a:r>
            <a:rPr lang="ru-RU" sz="1600" b="1" i="0" dirty="0" smtClean="0">
              <a:solidFill>
                <a:schemeClr val="tx1"/>
              </a:solidFill>
              <a:latin typeface="Times New Roman" pitchFamily="18" charset="0"/>
              <a:cs typeface="Times New Roman" pitchFamily="18" charset="0"/>
            </a:rPr>
            <a:t> </a:t>
          </a:r>
          <a:r>
            <a:rPr lang="ru-RU" sz="1600" b="1" i="0" dirty="0" err="1" smtClean="0">
              <a:solidFill>
                <a:schemeClr val="tx1"/>
              </a:solidFill>
              <a:latin typeface="Times New Roman" pitchFamily="18" charset="0"/>
              <a:cs typeface="Times New Roman" pitchFamily="18" charset="0"/>
            </a:rPr>
            <a:t>және</a:t>
          </a:r>
          <a:r>
            <a:rPr lang="ru-RU" sz="1600" b="1" i="0" dirty="0" smtClean="0">
              <a:solidFill>
                <a:schemeClr val="tx1"/>
              </a:solidFill>
              <a:latin typeface="Times New Roman" pitchFamily="18" charset="0"/>
              <a:cs typeface="Times New Roman" pitchFamily="18" charset="0"/>
            </a:rPr>
            <a:t> </a:t>
          </a:r>
        </a:p>
        <a:p>
          <a:pPr algn="ctr">
            <a:spcAft>
              <a:spcPts val="0"/>
            </a:spcAft>
          </a:pPr>
          <a:r>
            <a:rPr lang="ru-RU" sz="1600" b="1" i="0" dirty="0" smtClean="0">
              <a:solidFill>
                <a:schemeClr val="tx1"/>
              </a:solidFill>
              <a:latin typeface="Times New Roman" pitchFamily="18" charset="0"/>
              <a:cs typeface="Times New Roman" pitchFamily="18" charset="0"/>
            </a:rPr>
            <a:t>сын </a:t>
          </a:r>
          <a:r>
            <a:rPr lang="ru-RU" sz="1600" b="1" i="0" dirty="0" err="1" smtClean="0">
              <a:solidFill>
                <a:schemeClr val="tx1"/>
              </a:solidFill>
              <a:latin typeface="Times New Roman" pitchFamily="18" charset="0"/>
              <a:cs typeface="Times New Roman" pitchFamily="18" charset="0"/>
            </a:rPr>
            <a:t>тұрғысынан</a:t>
          </a:r>
          <a:r>
            <a:rPr lang="ru-RU" sz="1600" b="1" i="0" dirty="0" smtClean="0">
              <a:solidFill>
                <a:schemeClr val="tx1"/>
              </a:solidFill>
              <a:latin typeface="Times New Roman" pitchFamily="18" charset="0"/>
              <a:cs typeface="Times New Roman" pitchFamily="18" charset="0"/>
            </a:rPr>
            <a:t> </a:t>
          </a:r>
          <a:r>
            <a:rPr lang="ru-RU" sz="1600" b="1" i="0" dirty="0" err="1" smtClean="0">
              <a:solidFill>
                <a:schemeClr val="tx1"/>
              </a:solidFill>
              <a:latin typeface="Times New Roman" pitchFamily="18" charset="0"/>
              <a:cs typeface="Times New Roman" pitchFamily="18" charset="0"/>
            </a:rPr>
            <a:t>ойлайды</a:t>
          </a:r>
          <a:r>
            <a:rPr lang="ru-RU" sz="1600" b="1" i="0" dirty="0" smtClean="0">
              <a:solidFill>
                <a:schemeClr val="tx1"/>
              </a:solidFill>
              <a:latin typeface="Times New Roman" pitchFamily="18" charset="0"/>
              <a:cs typeface="Times New Roman" pitchFamily="18" charset="0"/>
            </a:rPr>
            <a:t> </a:t>
          </a:r>
          <a:endParaRPr lang="ru-RU" sz="1600" b="1" i="0" dirty="0">
            <a:solidFill>
              <a:schemeClr val="tx1"/>
            </a:solidFill>
            <a:latin typeface="Times New Roman" pitchFamily="18" charset="0"/>
            <a:cs typeface="Times New Roman" pitchFamily="18" charset="0"/>
          </a:endParaRPr>
        </a:p>
      </dgm:t>
    </dgm:pt>
    <dgm:pt modelId="{0EE7525D-957F-42AB-BE81-E687848ABE95}" type="parTrans" cxnId="{6728644A-3F0A-49ED-BED5-5F994EC86F39}">
      <dgm:prSet custT="1">
        <dgm:style>
          <a:lnRef idx="3">
            <a:schemeClr val="accent3"/>
          </a:lnRef>
          <a:fillRef idx="0">
            <a:schemeClr val="accent3"/>
          </a:fillRef>
          <a:effectRef idx="2">
            <a:schemeClr val="accent3"/>
          </a:effectRef>
          <a:fontRef idx="minor">
            <a:schemeClr val="tx1"/>
          </a:fontRef>
        </dgm:style>
      </dgm:prSet>
      <dgm:spPr/>
      <dgm:t>
        <a:bodyPr/>
        <a:lstStyle/>
        <a:p>
          <a:pPr algn="ctr"/>
          <a:endParaRPr lang="ru-RU" sz="1200"/>
        </a:p>
      </dgm:t>
    </dgm:pt>
    <dgm:pt modelId="{3A5E4A09-A84F-48A1-8B3C-3F96153CED51}" type="sibTrans" cxnId="{6728644A-3F0A-49ED-BED5-5F994EC86F39}">
      <dgm:prSet/>
      <dgm:spPr/>
      <dgm:t>
        <a:bodyPr/>
        <a:lstStyle/>
        <a:p>
          <a:pPr algn="ctr"/>
          <a:endParaRPr lang="ru-RU" sz="1200"/>
        </a:p>
      </dgm:t>
    </dgm:pt>
    <dgm:pt modelId="{35758C95-617D-4497-91C8-E9E15540FD97}">
      <dgm:prSet phldrT="[Текст]" custT="1">
        <dgm:style>
          <a:lnRef idx="3">
            <a:schemeClr val="lt1"/>
          </a:lnRef>
          <a:fillRef idx="1">
            <a:schemeClr val="accent3"/>
          </a:fillRef>
          <a:effectRef idx="1">
            <a:schemeClr val="accent3"/>
          </a:effectRef>
          <a:fontRef idx="minor">
            <a:schemeClr val="lt1"/>
          </a:fontRef>
        </dgm:style>
      </dgm:prSet>
      <dgm:spPr/>
      <dgm:t>
        <a:bodyPr/>
        <a:lstStyle/>
        <a:p>
          <a:pPr algn="ctr"/>
          <a:r>
            <a:rPr lang="ru-RU" sz="1600" b="1" i="0" dirty="0" err="1" smtClean="0">
              <a:solidFill>
                <a:schemeClr val="tx1"/>
              </a:solidFill>
              <a:latin typeface="Times New Roman" panose="02020603050405020304" pitchFamily="18" charset="0"/>
              <a:cs typeface="Times New Roman" panose="02020603050405020304" pitchFamily="18" charset="0"/>
            </a:rPr>
            <a:t>Қарым-қатынасқа</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ашық</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және</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ықыласты</a:t>
          </a:r>
          <a:r>
            <a:rPr lang="ru-RU" sz="1600" b="1" i="0" dirty="0" smtClean="0">
              <a:solidFill>
                <a:schemeClr val="tx1"/>
              </a:solidFill>
              <a:latin typeface="Times New Roman" panose="02020603050405020304" pitchFamily="18" charset="0"/>
              <a:cs typeface="Times New Roman" panose="02020603050405020304" pitchFamily="18" charset="0"/>
            </a:rPr>
            <a:t> </a:t>
          </a:r>
          <a:endParaRPr lang="ru-RU" sz="1600" b="1" i="0" dirty="0">
            <a:solidFill>
              <a:schemeClr val="tx1"/>
            </a:solidFill>
            <a:latin typeface="Times New Roman" panose="02020603050405020304" pitchFamily="18" charset="0"/>
            <a:cs typeface="Times New Roman" panose="02020603050405020304" pitchFamily="18" charset="0"/>
          </a:endParaRPr>
        </a:p>
      </dgm:t>
    </dgm:pt>
    <dgm:pt modelId="{C6916F65-EC30-444B-9976-E9EDD061D443}" type="parTrans" cxnId="{0300AD14-62EC-4281-96AC-41EC922332AD}">
      <dgm:prSet custT="1">
        <dgm:style>
          <a:lnRef idx="3">
            <a:schemeClr val="accent3"/>
          </a:lnRef>
          <a:fillRef idx="0">
            <a:schemeClr val="accent3"/>
          </a:fillRef>
          <a:effectRef idx="2">
            <a:schemeClr val="accent3"/>
          </a:effectRef>
          <a:fontRef idx="minor">
            <a:schemeClr val="tx1"/>
          </a:fontRef>
        </dgm:style>
      </dgm:prSet>
      <dgm:spPr/>
      <dgm:t>
        <a:bodyPr/>
        <a:lstStyle/>
        <a:p>
          <a:pPr algn="ctr"/>
          <a:endParaRPr lang="ru-RU" sz="1200"/>
        </a:p>
      </dgm:t>
    </dgm:pt>
    <dgm:pt modelId="{2FE7BEE3-1AB8-496B-9014-A285E84A3E7D}" type="sibTrans" cxnId="{0300AD14-62EC-4281-96AC-41EC922332AD}">
      <dgm:prSet/>
      <dgm:spPr/>
      <dgm:t>
        <a:bodyPr/>
        <a:lstStyle/>
        <a:p>
          <a:pPr algn="ctr"/>
          <a:endParaRPr lang="ru-RU" sz="1200"/>
        </a:p>
      </dgm:t>
    </dgm:pt>
    <dgm:pt modelId="{6E7CF91E-3FF0-44CC-BF93-3092BE8DF1F4}">
      <dgm:prSet phldrT="[Текст]" custT="1">
        <dgm:style>
          <a:lnRef idx="0">
            <a:schemeClr val="accent3"/>
          </a:lnRef>
          <a:fillRef idx="3">
            <a:schemeClr val="accent3"/>
          </a:fillRef>
          <a:effectRef idx="3">
            <a:schemeClr val="accent3"/>
          </a:effectRef>
          <a:fontRef idx="minor">
            <a:schemeClr val="lt1"/>
          </a:fontRef>
        </dgm:style>
      </dgm:prSet>
      <dgm:spPr/>
      <dgm:t>
        <a:bodyPr/>
        <a:lstStyle/>
        <a:p>
          <a:pPr algn="ctr"/>
          <a:r>
            <a:rPr lang="kk-KZ" sz="1800" b="1" dirty="0" smtClean="0">
              <a:solidFill>
                <a:schemeClr val="tx1"/>
              </a:solidFill>
              <a:latin typeface="Times New Roman" panose="02020603050405020304" pitchFamily="18" charset="0"/>
              <a:cs typeface="Times New Roman" panose="02020603050405020304" pitchFamily="18" charset="0"/>
            </a:rPr>
            <a:t>Бітірушінің әлеуметтік бейнесі </a:t>
          </a:r>
          <a:endParaRPr lang="ru-RU" sz="1800" dirty="0">
            <a:solidFill>
              <a:schemeClr val="tx1"/>
            </a:solidFill>
            <a:latin typeface="Times New Roman" panose="02020603050405020304" pitchFamily="18" charset="0"/>
            <a:cs typeface="Times New Roman" panose="02020603050405020304" pitchFamily="18" charset="0"/>
          </a:endParaRPr>
        </a:p>
      </dgm:t>
    </dgm:pt>
    <dgm:pt modelId="{20A709C0-8A89-4F7E-BA71-33B23E2C80B7}" type="sibTrans" cxnId="{83873050-17BF-4423-BE7F-0D722EC978A4}">
      <dgm:prSet/>
      <dgm:spPr/>
      <dgm:t>
        <a:bodyPr/>
        <a:lstStyle/>
        <a:p>
          <a:pPr algn="ctr"/>
          <a:endParaRPr lang="ru-RU" sz="1200"/>
        </a:p>
      </dgm:t>
    </dgm:pt>
    <dgm:pt modelId="{AA15C73E-1871-4C61-9997-7107AAA22A93}" type="parTrans" cxnId="{83873050-17BF-4423-BE7F-0D722EC978A4}">
      <dgm:prSet/>
      <dgm:spPr/>
      <dgm:t>
        <a:bodyPr/>
        <a:lstStyle/>
        <a:p>
          <a:pPr algn="ctr"/>
          <a:endParaRPr lang="ru-RU" sz="1200"/>
        </a:p>
      </dgm:t>
    </dgm:pt>
    <dgm:pt modelId="{8C460D61-4240-4ABE-A76E-5D24D41DC4BA}">
      <dgm:prSet phldrT="[Текст]" custT="1">
        <dgm:style>
          <a:lnRef idx="3">
            <a:schemeClr val="lt1"/>
          </a:lnRef>
          <a:fillRef idx="1">
            <a:schemeClr val="accent3"/>
          </a:fillRef>
          <a:effectRef idx="1">
            <a:schemeClr val="accent3"/>
          </a:effectRef>
          <a:fontRef idx="minor">
            <a:schemeClr val="lt1"/>
          </a:fontRef>
        </dgm:style>
      </dgm:prSet>
      <dgm:spPr/>
      <dgm:t>
        <a:bodyPr/>
        <a:lstStyle/>
        <a:p>
          <a:pPr>
            <a:lnSpc>
              <a:spcPct val="100000"/>
            </a:lnSpc>
            <a:spcAft>
              <a:spcPts val="0"/>
            </a:spcAft>
          </a:pPr>
          <a:r>
            <a:rPr lang="ru-RU" sz="1600" b="1" i="0" dirty="0" err="1" smtClean="0">
              <a:solidFill>
                <a:schemeClr val="tx1"/>
              </a:solidFill>
              <a:latin typeface="Times New Roman" panose="02020603050405020304" pitchFamily="18" charset="0"/>
              <a:cs typeface="Times New Roman" panose="02020603050405020304" pitchFamily="18" charset="0"/>
            </a:rPr>
            <a:t>Әлеуметтік</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жауапкершілікті</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сезінеді</a:t>
          </a:r>
          <a:r>
            <a:rPr lang="ru-RU" sz="1600" b="1" i="0" dirty="0" smtClean="0">
              <a:solidFill>
                <a:schemeClr val="tx1"/>
              </a:solidFill>
              <a:latin typeface="Times New Roman" panose="02020603050405020304" pitchFamily="18" charset="0"/>
              <a:cs typeface="Times New Roman" panose="02020603050405020304" pitchFamily="18" charset="0"/>
            </a:rPr>
            <a:t> </a:t>
          </a:r>
        </a:p>
        <a:p>
          <a:pPr>
            <a:lnSpc>
              <a:spcPct val="100000"/>
            </a:lnSpc>
            <a:spcAft>
              <a:spcPts val="0"/>
            </a:spcAft>
          </a:pPr>
          <a:r>
            <a:rPr lang="ru-RU" sz="1600" b="1" i="0" dirty="0" err="1" smtClean="0">
              <a:solidFill>
                <a:schemeClr val="tx1"/>
              </a:solidFill>
              <a:latin typeface="Times New Roman" panose="02020603050405020304" pitchFamily="18" charset="0"/>
              <a:cs typeface="Times New Roman" panose="02020603050405020304" pitchFamily="18" charset="0"/>
            </a:rPr>
            <a:t>және</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қамқор</a:t>
          </a:r>
          <a:endParaRPr lang="ru-RU" sz="1600" b="1" i="0" dirty="0">
            <a:solidFill>
              <a:schemeClr val="tx1"/>
            </a:solidFill>
            <a:latin typeface="Times New Roman" panose="02020603050405020304" pitchFamily="18" charset="0"/>
            <a:cs typeface="Times New Roman" panose="02020603050405020304" pitchFamily="18" charset="0"/>
          </a:endParaRPr>
        </a:p>
      </dgm:t>
    </dgm:pt>
    <dgm:pt modelId="{6695F9E9-8628-4BC7-8021-EEF1AB6BE405}" type="parTrans" cxnId="{CC5F7A4B-7DBB-4AFB-A7D5-C3C4B7F16CCC}">
      <dgm:prSet custT="1">
        <dgm:style>
          <a:lnRef idx="3">
            <a:schemeClr val="accent3"/>
          </a:lnRef>
          <a:fillRef idx="0">
            <a:schemeClr val="accent3"/>
          </a:fillRef>
          <a:effectRef idx="2">
            <a:schemeClr val="accent3"/>
          </a:effectRef>
          <a:fontRef idx="minor">
            <a:schemeClr val="tx1"/>
          </a:fontRef>
        </dgm:style>
      </dgm:prSet>
      <dgm:spPr/>
      <dgm:t>
        <a:bodyPr/>
        <a:lstStyle/>
        <a:p>
          <a:endParaRPr lang="ru-RU" sz="1200"/>
        </a:p>
      </dgm:t>
    </dgm:pt>
    <dgm:pt modelId="{4220DA07-228B-4F26-844B-ED09EDBE755A}" type="sibTrans" cxnId="{CC5F7A4B-7DBB-4AFB-A7D5-C3C4B7F16CCC}">
      <dgm:prSet/>
      <dgm:spPr/>
      <dgm:t>
        <a:bodyPr/>
        <a:lstStyle/>
        <a:p>
          <a:endParaRPr lang="ru-RU" sz="1200"/>
        </a:p>
      </dgm:t>
    </dgm:pt>
    <dgm:pt modelId="{A7E26866-6A63-4BB7-BCFE-DBD59B0F89EB}">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b="1" i="0" dirty="0" smtClean="0">
              <a:solidFill>
                <a:schemeClr val="tx1"/>
              </a:solidFill>
              <a:latin typeface="Times New Roman" panose="02020603050405020304" pitchFamily="18" charset="0"/>
              <a:cs typeface="Times New Roman" panose="02020603050405020304" pitchFamily="18" charset="0"/>
            </a:rPr>
            <a:t>АКТ </a:t>
          </a:r>
          <a:r>
            <a:rPr lang="ru-RU" sz="1600" b="1" i="0" dirty="0" err="1" smtClean="0">
              <a:solidFill>
                <a:schemeClr val="tx1"/>
              </a:solidFill>
              <a:latin typeface="Times New Roman" panose="02020603050405020304" pitchFamily="18" charset="0"/>
              <a:cs typeface="Times New Roman" panose="02020603050405020304" pitchFamily="18" charset="0"/>
            </a:rPr>
            <a:t>тиімді</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қолдана</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біледі</a:t>
          </a:r>
          <a:r>
            <a:rPr lang="ru-RU" sz="1600" b="1" i="0" dirty="0" smtClean="0">
              <a:solidFill>
                <a:schemeClr val="tx1"/>
              </a:solidFill>
              <a:latin typeface="Times New Roman" panose="02020603050405020304" pitchFamily="18" charset="0"/>
              <a:cs typeface="Times New Roman" panose="02020603050405020304" pitchFamily="18" charset="0"/>
            </a:rPr>
            <a:t> </a:t>
          </a:r>
          <a:endParaRPr lang="ru-RU" sz="1600" b="1" i="0" dirty="0">
            <a:solidFill>
              <a:schemeClr val="tx1"/>
            </a:solidFill>
            <a:latin typeface="Times New Roman" panose="02020603050405020304" pitchFamily="18" charset="0"/>
            <a:cs typeface="Times New Roman" panose="02020603050405020304" pitchFamily="18" charset="0"/>
          </a:endParaRPr>
        </a:p>
      </dgm:t>
    </dgm:pt>
    <dgm:pt modelId="{F04DB701-354A-40F6-82B0-3F999E7032D9}" type="parTrans" cxnId="{B5296668-59C2-4C0C-87F6-AEB099C9A8EB}">
      <dgm:prSet custT="1">
        <dgm:style>
          <a:lnRef idx="3">
            <a:schemeClr val="accent3"/>
          </a:lnRef>
          <a:fillRef idx="0">
            <a:schemeClr val="accent3"/>
          </a:fillRef>
          <a:effectRef idx="2">
            <a:schemeClr val="accent3"/>
          </a:effectRef>
          <a:fontRef idx="minor">
            <a:schemeClr val="tx1"/>
          </a:fontRef>
        </dgm:style>
      </dgm:prSet>
      <dgm:spPr/>
      <dgm:t>
        <a:bodyPr/>
        <a:lstStyle/>
        <a:p>
          <a:endParaRPr lang="ru-RU" sz="1200"/>
        </a:p>
      </dgm:t>
    </dgm:pt>
    <dgm:pt modelId="{B0FD66DF-8C05-4B26-85B4-17ED30472669}" type="sibTrans" cxnId="{B5296668-59C2-4C0C-87F6-AEB099C9A8EB}">
      <dgm:prSet/>
      <dgm:spPr/>
      <dgm:t>
        <a:bodyPr/>
        <a:lstStyle/>
        <a:p>
          <a:endParaRPr lang="ru-RU" sz="1200"/>
        </a:p>
      </dgm:t>
    </dgm:pt>
    <dgm:pt modelId="{C255647C-E3C7-4A54-9470-B28D1AAA7826}">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b="1" i="0" dirty="0" err="1" smtClean="0">
              <a:solidFill>
                <a:schemeClr val="tx1"/>
              </a:solidFill>
              <a:latin typeface="Times New Roman" panose="02020603050405020304" pitchFamily="18" charset="0"/>
              <a:cs typeface="Times New Roman" panose="02020603050405020304" pitchFamily="18" charset="0"/>
            </a:rPr>
            <a:t>Өмір</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бойы</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білім</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алуға</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және</a:t>
          </a:r>
          <a:r>
            <a:rPr lang="ru-RU" sz="1600" b="1" i="0" dirty="0" smtClean="0">
              <a:solidFill>
                <a:schemeClr val="tx1"/>
              </a:solidFill>
              <a:latin typeface="Times New Roman" panose="02020603050405020304" pitchFamily="18" charset="0"/>
              <a:cs typeface="Times New Roman" panose="02020603050405020304" pitchFamily="18" charset="0"/>
            </a:rPr>
            <a:t> </a:t>
          </a:r>
        </a:p>
        <a:p>
          <a:r>
            <a:rPr lang="ru-RU" sz="1600" b="1" i="0" dirty="0" err="1" smtClean="0">
              <a:solidFill>
                <a:schemeClr val="tx1"/>
              </a:solidFill>
              <a:latin typeface="Times New Roman" panose="02020603050405020304" pitchFamily="18" charset="0"/>
              <a:cs typeface="Times New Roman" panose="02020603050405020304" pitchFamily="18" charset="0"/>
            </a:rPr>
            <a:t>өзін-өзі</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жетілдіруге</a:t>
          </a:r>
          <a:r>
            <a:rPr lang="ru-RU" sz="1600" b="1" i="0" dirty="0" smtClean="0">
              <a:solidFill>
                <a:schemeClr val="tx1"/>
              </a:solidFill>
              <a:latin typeface="Times New Roman" panose="02020603050405020304" pitchFamily="18" charset="0"/>
              <a:cs typeface="Times New Roman" panose="02020603050405020304" pitchFamily="18" charset="0"/>
            </a:rPr>
            <a:t> </a:t>
          </a:r>
          <a:r>
            <a:rPr lang="ru-RU" sz="1600" b="1" i="0" dirty="0" err="1" smtClean="0">
              <a:solidFill>
                <a:schemeClr val="tx1"/>
              </a:solidFill>
              <a:latin typeface="Times New Roman" panose="02020603050405020304" pitchFamily="18" charset="0"/>
              <a:cs typeface="Times New Roman" panose="02020603050405020304" pitchFamily="18" charset="0"/>
            </a:rPr>
            <a:t>дайын</a:t>
          </a:r>
          <a:endParaRPr lang="ru-RU" sz="1600" b="1" i="0" dirty="0">
            <a:solidFill>
              <a:schemeClr val="tx1"/>
            </a:solidFill>
            <a:latin typeface="Times New Roman" panose="02020603050405020304" pitchFamily="18" charset="0"/>
            <a:cs typeface="Times New Roman" panose="02020603050405020304" pitchFamily="18" charset="0"/>
          </a:endParaRPr>
        </a:p>
      </dgm:t>
    </dgm:pt>
    <dgm:pt modelId="{EF9C8292-2393-4B72-B954-21BB342516F9}" type="parTrans" cxnId="{26AA5839-A434-446C-A9C9-9D863B1E6B5E}">
      <dgm:prSet custT="1">
        <dgm:style>
          <a:lnRef idx="3">
            <a:schemeClr val="accent3"/>
          </a:lnRef>
          <a:fillRef idx="0">
            <a:schemeClr val="accent3"/>
          </a:fillRef>
          <a:effectRef idx="2">
            <a:schemeClr val="accent3"/>
          </a:effectRef>
          <a:fontRef idx="minor">
            <a:schemeClr val="tx1"/>
          </a:fontRef>
        </dgm:style>
      </dgm:prSet>
      <dgm:spPr/>
      <dgm:t>
        <a:bodyPr/>
        <a:lstStyle/>
        <a:p>
          <a:endParaRPr lang="ru-RU" sz="1200"/>
        </a:p>
      </dgm:t>
    </dgm:pt>
    <dgm:pt modelId="{56D0A21B-E8B3-4055-B74E-712E6C1D8CFF}" type="sibTrans" cxnId="{26AA5839-A434-446C-A9C9-9D863B1E6B5E}">
      <dgm:prSet/>
      <dgm:spPr/>
      <dgm:t>
        <a:bodyPr/>
        <a:lstStyle/>
        <a:p>
          <a:endParaRPr lang="ru-RU" sz="1200"/>
        </a:p>
      </dgm:t>
    </dgm:pt>
    <dgm:pt modelId="{126E8C95-EE4B-433B-9CFC-1B84264993BD}" type="pres">
      <dgm:prSet presAssocID="{F5E8DF18-43B5-48DC-B6CC-114BBEF362B0}" presName="Name0" presStyleCnt="0">
        <dgm:presLayoutVars>
          <dgm:chPref val="1"/>
          <dgm:dir/>
          <dgm:animOne val="branch"/>
          <dgm:animLvl val="lvl"/>
          <dgm:resizeHandles val="exact"/>
        </dgm:presLayoutVars>
      </dgm:prSet>
      <dgm:spPr/>
      <dgm:t>
        <a:bodyPr/>
        <a:lstStyle/>
        <a:p>
          <a:endParaRPr lang="ru-RU"/>
        </a:p>
      </dgm:t>
    </dgm:pt>
    <dgm:pt modelId="{1879CBC9-8E73-4A9F-8FF9-4D9683553301}" type="pres">
      <dgm:prSet presAssocID="{6E7CF91E-3FF0-44CC-BF93-3092BE8DF1F4}" presName="root1" presStyleCnt="0"/>
      <dgm:spPr/>
    </dgm:pt>
    <dgm:pt modelId="{71DF34F1-1E15-4B03-9591-375BC79DE304}" type="pres">
      <dgm:prSet presAssocID="{6E7CF91E-3FF0-44CC-BF93-3092BE8DF1F4}" presName="LevelOneTextNode" presStyleLbl="node0" presStyleIdx="0" presStyleCnt="1" custAng="5400000" custScaleX="243865" custScaleY="65616" custLinFactNeighborX="-59488" custLinFactNeighborY="-4209">
        <dgm:presLayoutVars>
          <dgm:chPref val="3"/>
        </dgm:presLayoutVars>
      </dgm:prSet>
      <dgm:spPr/>
      <dgm:t>
        <a:bodyPr/>
        <a:lstStyle/>
        <a:p>
          <a:endParaRPr lang="ru-RU"/>
        </a:p>
      </dgm:t>
    </dgm:pt>
    <dgm:pt modelId="{9F7C7B04-F931-4140-A33E-7E5C9E3D6FB3}" type="pres">
      <dgm:prSet presAssocID="{6E7CF91E-3FF0-44CC-BF93-3092BE8DF1F4}" presName="level2hierChild" presStyleCnt="0"/>
      <dgm:spPr/>
    </dgm:pt>
    <dgm:pt modelId="{21AAFE67-010D-4A63-90C1-C70BE02B5986}" type="pres">
      <dgm:prSet presAssocID="{6E17F7CF-099E-4E7B-A29A-E67772EB3CC5}" presName="conn2-1" presStyleLbl="parChTrans1D2" presStyleIdx="0" presStyleCnt="8"/>
      <dgm:spPr/>
      <dgm:t>
        <a:bodyPr/>
        <a:lstStyle/>
        <a:p>
          <a:endParaRPr lang="ru-RU"/>
        </a:p>
      </dgm:t>
    </dgm:pt>
    <dgm:pt modelId="{95930AE5-28BD-42DB-BF9C-A7366BC5B8B5}" type="pres">
      <dgm:prSet presAssocID="{6E17F7CF-099E-4E7B-A29A-E67772EB3CC5}" presName="connTx" presStyleLbl="parChTrans1D2" presStyleIdx="0" presStyleCnt="8"/>
      <dgm:spPr/>
      <dgm:t>
        <a:bodyPr/>
        <a:lstStyle/>
        <a:p>
          <a:endParaRPr lang="ru-RU"/>
        </a:p>
      </dgm:t>
    </dgm:pt>
    <dgm:pt modelId="{39630D4E-D715-402E-A45B-8EB1A4DF0D5F}" type="pres">
      <dgm:prSet presAssocID="{22293378-4EF4-4669-BCED-5A547EEDA078}" presName="root2" presStyleCnt="0"/>
      <dgm:spPr/>
    </dgm:pt>
    <dgm:pt modelId="{5292D800-F24E-470E-A6B4-45EA9E2AF780}" type="pres">
      <dgm:prSet presAssocID="{22293378-4EF4-4669-BCED-5A547EEDA078}" presName="LevelTwoTextNode" presStyleLbl="node2" presStyleIdx="0" presStyleCnt="8" custScaleX="344132" custScaleY="155593" custLinFactNeighborX="-3194">
        <dgm:presLayoutVars>
          <dgm:chPref val="3"/>
        </dgm:presLayoutVars>
      </dgm:prSet>
      <dgm:spPr/>
      <dgm:t>
        <a:bodyPr/>
        <a:lstStyle/>
        <a:p>
          <a:endParaRPr lang="ru-RU"/>
        </a:p>
      </dgm:t>
    </dgm:pt>
    <dgm:pt modelId="{FC8F1F35-5C46-43CC-802A-8988AB796546}" type="pres">
      <dgm:prSet presAssocID="{22293378-4EF4-4669-BCED-5A547EEDA078}" presName="level3hierChild" presStyleCnt="0"/>
      <dgm:spPr/>
    </dgm:pt>
    <dgm:pt modelId="{F7C09D12-84A5-4113-8B1D-5D7D4444DBD2}" type="pres">
      <dgm:prSet presAssocID="{E4199DF9-7B72-4C04-A8FE-9C5D3A395206}" presName="conn2-1" presStyleLbl="parChTrans1D2" presStyleIdx="1" presStyleCnt="8"/>
      <dgm:spPr/>
      <dgm:t>
        <a:bodyPr/>
        <a:lstStyle/>
        <a:p>
          <a:endParaRPr lang="ru-RU"/>
        </a:p>
      </dgm:t>
    </dgm:pt>
    <dgm:pt modelId="{0FDCBABA-BA70-4EC1-95BB-96202E81FE59}" type="pres">
      <dgm:prSet presAssocID="{E4199DF9-7B72-4C04-A8FE-9C5D3A395206}" presName="connTx" presStyleLbl="parChTrans1D2" presStyleIdx="1" presStyleCnt="8"/>
      <dgm:spPr/>
      <dgm:t>
        <a:bodyPr/>
        <a:lstStyle/>
        <a:p>
          <a:endParaRPr lang="ru-RU"/>
        </a:p>
      </dgm:t>
    </dgm:pt>
    <dgm:pt modelId="{499D8926-A5A7-45E2-9503-E1701FBC94FB}" type="pres">
      <dgm:prSet presAssocID="{55424D18-8D14-4472-A0D8-6C33E5636574}" presName="root2" presStyleCnt="0"/>
      <dgm:spPr/>
    </dgm:pt>
    <dgm:pt modelId="{5CE2EEEA-6CA2-40EB-95B4-0B99C189E78C}" type="pres">
      <dgm:prSet presAssocID="{55424D18-8D14-4472-A0D8-6C33E5636574}" presName="LevelTwoTextNode" presStyleLbl="node2" presStyleIdx="1" presStyleCnt="8" custScaleX="344131" custScaleY="178311" custLinFactNeighborX="-3194">
        <dgm:presLayoutVars>
          <dgm:chPref val="3"/>
        </dgm:presLayoutVars>
      </dgm:prSet>
      <dgm:spPr/>
      <dgm:t>
        <a:bodyPr/>
        <a:lstStyle/>
        <a:p>
          <a:endParaRPr lang="ru-RU"/>
        </a:p>
      </dgm:t>
    </dgm:pt>
    <dgm:pt modelId="{63296705-9434-4036-B5AA-A1E4A3484FE8}" type="pres">
      <dgm:prSet presAssocID="{55424D18-8D14-4472-A0D8-6C33E5636574}" presName="level3hierChild" presStyleCnt="0"/>
      <dgm:spPr/>
    </dgm:pt>
    <dgm:pt modelId="{E9746D7A-ABB1-43C9-89FD-48EC3085B964}" type="pres">
      <dgm:prSet presAssocID="{D9772198-8B4D-4F4B-8DBF-A4860832B5A7}" presName="conn2-1" presStyleLbl="parChTrans1D2" presStyleIdx="2" presStyleCnt="8"/>
      <dgm:spPr/>
      <dgm:t>
        <a:bodyPr/>
        <a:lstStyle/>
        <a:p>
          <a:endParaRPr lang="ru-RU"/>
        </a:p>
      </dgm:t>
    </dgm:pt>
    <dgm:pt modelId="{3144F8DB-C022-488E-86C3-022A434877C2}" type="pres">
      <dgm:prSet presAssocID="{D9772198-8B4D-4F4B-8DBF-A4860832B5A7}" presName="connTx" presStyleLbl="parChTrans1D2" presStyleIdx="2" presStyleCnt="8"/>
      <dgm:spPr/>
      <dgm:t>
        <a:bodyPr/>
        <a:lstStyle/>
        <a:p>
          <a:endParaRPr lang="ru-RU"/>
        </a:p>
      </dgm:t>
    </dgm:pt>
    <dgm:pt modelId="{0D3DFDA0-80DB-41A7-8CE8-78C773AB80F7}" type="pres">
      <dgm:prSet presAssocID="{7A1C4131-85A4-40B8-87B5-6DCB3FABBEF5}" presName="root2" presStyleCnt="0"/>
      <dgm:spPr/>
    </dgm:pt>
    <dgm:pt modelId="{33E338FE-CD38-4F08-B432-C29D155DAF63}" type="pres">
      <dgm:prSet presAssocID="{7A1C4131-85A4-40B8-87B5-6DCB3FABBEF5}" presName="LevelTwoTextNode" presStyleLbl="node2" presStyleIdx="2" presStyleCnt="8" custScaleX="346665" custScaleY="104499" custLinFactNeighborX="-3194">
        <dgm:presLayoutVars>
          <dgm:chPref val="3"/>
        </dgm:presLayoutVars>
      </dgm:prSet>
      <dgm:spPr/>
      <dgm:t>
        <a:bodyPr/>
        <a:lstStyle/>
        <a:p>
          <a:endParaRPr lang="ru-RU"/>
        </a:p>
      </dgm:t>
    </dgm:pt>
    <dgm:pt modelId="{B1848703-0989-4BFD-B424-36FB79E9CF10}" type="pres">
      <dgm:prSet presAssocID="{7A1C4131-85A4-40B8-87B5-6DCB3FABBEF5}" presName="level3hierChild" presStyleCnt="0"/>
      <dgm:spPr/>
    </dgm:pt>
    <dgm:pt modelId="{431905BA-4A08-40D4-9D85-E0DE4622911E}" type="pres">
      <dgm:prSet presAssocID="{0EE7525D-957F-42AB-BE81-E687848ABE95}" presName="conn2-1" presStyleLbl="parChTrans1D2" presStyleIdx="3" presStyleCnt="8"/>
      <dgm:spPr/>
      <dgm:t>
        <a:bodyPr/>
        <a:lstStyle/>
        <a:p>
          <a:endParaRPr lang="ru-RU"/>
        </a:p>
      </dgm:t>
    </dgm:pt>
    <dgm:pt modelId="{80F36A31-1B55-4241-98FC-807384756966}" type="pres">
      <dgm:prSet presAssocID="{0EE7525D-957F-42AB-BE81-E687848ABE95}" presName="connTx" presStyleLbl="parChTrans1D2" presStyleIdx="3" presStyleCnt="8"/>
      <dgm:spPr/>
      <dgm:t>
        <a:bodyPr/>
        <a:lstStyle/>
        <a:p>
          <a:endParaRPr lang="ru-RU"/>
        </a:p>
      </dgm:t>
    </dgm:pt>
    <dgm:pt modelId="{C38978DC-262A-4F8D-AC13-4DB6D11F75AE}" type="pres">
      <dgm:prSet presAssocID="{3B4BBE65-145F-412F-B7C7-5E751C45FA79}" presName="root2" presStyleCnt="0"/>
      <dgm:spPr/>
    </dgm:pt>
    <dgm:pt modelId="{7AFCA881-1AFD-4868-9597-10F39F76EBBC}" type="pres">
      <dgm:prSet presAssocID="{3B4BBE65-145F-412F-B7C7-5E751C45FA79}" presName="LevelTwoTextNode" presStyleLbl="node2" presStyleIdx="3" presStyleCnt="8" custScaleX="336352" custScaleY="104499" custLinFactNeighborX="-3194">
        <dgm:presLayoutVars>
          <dgm:chPref val="3"/>
        </dgm:presLayoutVars>
      </dgm:prSet>
      <dgm:spPr/>
      <dgm:t>
        <a:bodyPr/>
        <a:lstStyle/>
        <a:p>
          <a:endParaRPr lang="ru-RU"/>
        </a:p>
      </dgm:t>
    </dgm:pt>
    <dgm:pt modelId="{D2E95607-5334-4B58-8E29-2E575EBD4D00}" type="pres">
      <dgm:prSet presAssocID="{3B4BBE65-145F-412F-B7C7-5E751C45FA79}" presName="level3hierChild" presStyleCnt="0"/>
      <dgm:spPr/>
    </dgm:pt>
    <dgm:pt modelId="{75BA2D34-A5A9-457C-85B8-4065C93E4A70}" type="pres">
      <dgm:prSet presAssocID="{C6916F65-EC30-444B-9976-E9EDD061D443}" presName="conn2-1" presStyleLbl="parChTrans1D2" presStyleIdx="4" presStyleCnt="8"/>
      <dgm:spPr/>
      <dgm:t>
        <a:bodyPr/>
        <a:lstStyle/>
        <a:p>
          <a:endParaRPr lang="ru-RU"/>
        </a:p>
      </dgm:t>
    </dgm:pt>
    <dgm:pt modelId="{F9369578-ACF6-4DC5-BF1D-1705126B74AD}" type="pres">
      <dgm:prSet presAssocID="{C6916F65-EC30-444B-9976-E9EDD061D443}" presName="connTx" presStyleLbl="parChTrans1D2" presStyleIdx="4" presStyleCnt="8"/>
      <dgm:spPr/>
      <dgm:t>
        <a:bodyPr/>
        <a:lstStyle/>
        <a:p>
          <a:endParaRPr lang="ru-RU"/>
        </a:p>
      </dgm:t>
    </dgm:pt>
    <dgm:pt modelId="{7904CB9D-39D0-4D9F-BB61-6E7002894C89}" type="pres">
      <dgm:prSet presAssocID="{35758C95-617D-4497-91C8-E9E15540FD97}" presName="root2" presStyleCnt="0"/>
      <dgm:spPr/>
    </dgm:pt>
    <dgm:pt modelId="{C537843D-4B13-4B07-84A1-D5244B96E5FE}" type="pres">
      <dgm:prSet presAssocID="{35758C95-617D-4497-91C8-E9E15540FD97}" presName="LevelTwoTextNode" presStyleLbl="node2" presStyleIdx="4" presStyleCnt="8" custScaleX="336352" custScaleY="104499" custLinFactNeighborX="-3194">
        <dgm:presLayoutVars>
          <dgm:chPref val="3"/>
        </dgm:presLayoutVars>
      </dgm:prSet>
      <dgm:spPr/>
      <dgm:t>
        <a:bodyPr/>
        <a:lstStyle/>
        <a:p>
          <a:endParaRPr lang="ru-RU"/>
        </a:p>
      </dgm:t>
    </dgm:pt>
    <dgm:pt modelId="{05C32ED0-2237-4163-94C3-0CBCD1F07958}" type="pres">
      <dgm:prSet presAssocID="{35758C95-617D-4497-91C8-E9E15540FD97}" presName="level3hierChild" presStyleCnt="0"/>
      <dgm:spPr/>
    </dgm:pt>
    <dgm:pt modelId="{5028AFB6-84F0-4C83-B9CB-99A43B57604D}" type="pres">
      <dgm:prSet presAssocID="{6695F9E9-8628-4BC7-8021-EEF1AB6BE405}" presName="conn2-1" presStyleLbl="parChTrans1D2" presStyleIdx="5" presStyleCnt="8"/>
      <dgm:spPr/>
      <dgm:t>
        <a:bodyPr/>
        <a:lstStyle/>
        <a:p>
          <a:endParaRPr lang="ru-RU"/>
        </a:p>
      </dgm:t>
    </dgm:pt>
    <dgm:pt modelId="{50D01960-AB66-46DE-8DE4-11B8DDBCDD45}" type="pres">
      <dgm:prSet presAssocID="{6695F9E9-8628-4BC7-8021-EEF1AB6BE405}" presName="connTx" presStyleLbl="parChTrans1D2" presStyleIdx="5" presStyleCnt="8"/>
      <dgm:spPr/>
      <dgm:t>
        <a:bodyPr/>
        <a:lstStyle/>
        <a:p>
          <a:endParaRPr lang="ru-RU"/>
        </a:p>
      </dgm:t>
    </dgm:pt>
    <dgm:pt modelId="{4EB266EC-CF4D-4461-BAA2-F6C86ADE61DA}" type="pres">
      <dgm:prSet presAssocID="{8C460D61-4240-4ABE-A76E-5D24D41DC4BA}" presName="root2" presStyleCnt="0"/>
      <dgm:spPr/>
    </dgm:pt>
    <dgm:pt modelId="{CFF86C6C-1EE9-4F42-9B82-ED1F8DD3F3FE}" type="pres">
      <dgm:prSet presAssocID="{8C460D61-4240-4ABE-A76E-5D24D41DC4BA}" presName="LevelTwoTextNode" presStyleLbl="node2" presStyleIdx="5" presStyleCnt="8" custScaleX="336352" custScaleY="104499" custLinFactNeighborX="-3194">
        <dgm:presLayoutVars>
          <dgm:chPref val="3"/>
        </dgm:presLayoutVars>
      </dgm:prSet>
      <dgm:spPr/>
      <dgm:t>
        <a:bodyPr/>
        <a:lstStyle/>
        <a:p>
          <a:endParaRPr lang="ru-RU"/>
        </a:p>
      </dgm:t>
    </dgm:pt>
    <dgm:pt modelId="{57E72059-9CA8-4D50-977E-8B12933555EA}" type="pres">
      <dgm:prSet presAssocID="{8C460D61-4240-4ABE-A76E-5D24D41DC4BA}" presName="level3hierChild" presStyleCnt="0"/>
      <dgm:spPr/>
    </dgm:pt>
    <dgm:pt modelId="{4109FE5C-6814-46F4-9AD8-350821DE570B}" type="pres">
      <dgm:prSet presAssocID="{F04DB701-354A-40F6-82B0-3F999E7032D9}" presName="conn2-1" presStyleLbl="parChTrans1D2" presStyleIdx="6" presStyleCnt="8"/>
      <dgm:spPr/>
      <dgm:t>
        <a:bodyPr/>
        <a:lstStyle/>
        <a:p>
          <a:endParaRPr lang="ru-RU"/>
        </a:p>
      </dgm:t>
    </dgm:pt>
    <dgm:pt modelId="{9BE2F2A3-0B72-4936-B5AF-7A05C7D80717}" type="pres">
      <dgm:prSet presAssocID="{F04DB701-354A-40F6-82B0-3F999E7032D9}" presName="connTx" presStyleLbl="parChTrans1D2" presStyleIdx="6" presStyleCnt="8"/>
      <dgm:spPr/>
      <dgm:t>
        <a:bodyPr/>
        <a:lstStyle/>
        <a:p>
          <a:endParaRPr lang="ru-RU"/>
        </a:p>
      </dgm:t>
    </dgm:pt>
    <dgm:pt modelId="{D0AC4837-B4DA-43B7-8FBD-AFCDF81EA8A4}" type="pres">
      <dgm:prSet presAssocID="{A7E26866-6A63-4BB7-BCFE-DBD59B0F89EB}" presName="root2" presStyleCnt="0"/>
      <dgm:spPr/>
    </dgm:pt>
    <dgm:pt modelId="{E606D270-2508-41DE-A1B5-3D0DD9BD3231}" type="pres">
      <dgm:prSet presAssocID="{A7E26866-6A63-4BB7-BCFE-DBD59B0F89EB}" presName="LevelTwoTextNode" presStyleLbl="node2" presStyleIdx="6" presStyleCnt="8" custScaleX="336352" custScaleY="104499" custLinFactNeighborX="-3194">
        <dgm:presLayoutVars>
          <dgm:chPref val="3"/>
        </dgm:presLayoutVars>
      </dgm:prSet>
      <dgm:spPr/>
      <dgm:t>
        <a:bodyPr/>
        <a:lstStyle/>
        <a:p>
          <a:endParaRPr lang="ru-RU"/>
        </a:p>
      </dgm:t>
    </dgm:pt>
    <dgm:pt modelId="{60CDD61E-BDAD-4707-8729-E4FE90342D28}" type="pres">
      <dgm:prSet presAssocID="{A7E26866-6A63-4BB7-BCFE-DBD59B0F89EB}" presName="level3hierChild" presStyleCnt="0"/>
      <dgm:spPr/>
    </dgm:pt>
    <dgm:pt modelId="{52CFEFAC-E4E0-4F3D-98F6-A0AC1F117988}" type="pres">
      <dgm:prSet presAssocID="{EF9C8292-2393-4B72-B954-21BB342516F9}" presName="conn2-1" presStyleLbl="parChTrans1D2" presStyleIdx="7" presStyleCnt="8"/>
      <dgm:spPr/>
      <dgm:t>
        <a:bodyPr/>
        <a:lstStyle/>
        <a:p>
          <a:endParaRPr lang="ru-RU"/>
        </a:p>
      </dgm:t>
    </dgm:pt>
    <dgm:pt modelId="{0F77BAF9-EE02-4EC0-BADE-840023613314}" type="pres">
      <dgm:prSet presAssocID="{EF9C8292-2393-4B72-B954-21BB342516F9}" presName="connTx" presStyleLbl="parChTrans1D2" presStyleIdx="7" presStyleCnt="8"/>
      <dgm:spPr/>
      <dgm:t>
        <a:bodyPr/>
        <a:lstStyle/>
        <a:p>
          <a:endParaRPr lang="ru-RU"/>
        </a:p>
      </dgm:t>
    </dgm:pt>
    <dgm:pt modelId="{C2D21970-C9EB-47DC-BD9C-63E4932B0DCD}" type="pres">
      <dgm:prSet presAssocID="{C255647C-E3C7-4A54-9470-B28D1AAA7826}" presName="root2" presStyleCnt="0"/>
      <dgm:spPr/>
    </dgm:pt>
    <dgm:pt modelId="{C521E151-F733-492D-81DC-79FE37B1B3D4}" type="pres">
      <dgm:prSet presAssocID="{C255647C-E3C7-4A54-9470-B28D1AAA7826}" presName="LevelTwoTextNode" presStyleLbl="node2" presStyleIdx="7" presStyleCnt="8" custScaleX="336352" custScaleY="145782" custLinFactNeighborX="-3194">
        <dgm:presLayoutVars>
          <dgm:chPref val="3"/>
        </dgm:presLayoutVars>
      </dgm:prSet>
      <dgm:spPr/>
      <dgm:t>
        <a:bodyPr/>
        <a:lstStyle/>
        <a:p>
          <a:endParaRPr lang="ru-RU"/>
        </a:p>
      </dgm:t>
    </dgm:pt>
    <dgm:pt modelId="{354BA77C-DDC5-4F8A-8091-9CDE1571C329}" type="pres">
      <dgm:prSet presAssocID="{C255647C-E3C7-4A54-9470-B28D1AAA7826}" presName="level3hierChild" presStyleCnt="0"/>
      <dgm:spPr/>
    </dgm:pt>
  </dgm:ptLst>
  <dgm:cxnLst>
    <dgm:cxn modelId="{21BCD890-4CCC-45C0-8877-B386D4E5FE8D}" type="presOf" srcId="{D9772198-8B4D-4F4B-8DBF-A4860832B5A7}" destId="{3144F8DB-C022-488E-86C3-022A434877C2}" srcOrd="1" destOrd="0" presId="urn:microsoft.com/office/officeart/2008/layout/HorizontalMultiLevelHierarchy"/>
    <dgm:cxn modelId="{C621DEE9-FDF6-4604-B9D8-BCF0E1CD615A}" srcId="{6E7CF91E-3FF0-44CC-BF93-3092BE8DF1F4}" destId="{55424D18-8D14-4472-A0D8-6C33E5636574}" srcOrd="1" destOrd="0" parTransId="{E4199DF9-7B72-4C04-A8FE-9C5D3A395206}" sibTransId="{BDD12F0C-9910-4BB2-982D-7F4ED0F05142}"/>
    <dgm:cxn modelId="{4DD0A1C5-0FA9-4B5A-ABAA-AB5CEF12AFE3}" type="presOf" srcId="{3B4BBE65-145F-412F-B7C7-5E751C45FA79}" destId="{7AFCA881-1AFD-4868-9597-10F39F76EBBC}" srcOrd="0" destOrd="0" presId="urn:microsoft.com/office/officeart/2008/layout/HorizontalMultiLevelHierarchy"/>
    <dgm:cxn modelId="{AB7426A9-B4F9-4B24-88FA-8469814DEE66}" type="presOf" srcId="{F5E8DF18-43B5-48DC-B6CC-114BBEF362B0}" destId="{126E8C95-EE4B-433B-9CFC-1B84264993BD}" srcOrd="0" destOrd="0" presId="urn:microsoft.com/office/officeart/2008/layout/HorizontalMultiLevelHierarchy"/>
    <dgm:cxn modelId="{802C26C8-3301-440E-97B2-C2F8F6D11764}" type="presOf" srcId="{55424D18-8D14-4472-A0D8-6C33E5636574}" destId="{5CE2EEEA-6CA2-40EB-95B4-0B99C189E78C}" srcOrd="0" destOrd="0" presId="urn:microsoft.com/office/officeart/2008/layout/HorizontalMultiLevelHierarchy"/>
    <dgm:cxn modelId="{E425142F-9C40-4E56-AB24-C42122435215}" srcId="{6E7CF91E-3FF0-44CC-BF93-3092BE8DF1F4}" destId="{7A1C4131-85A4-40B8-87B5-6DCB3FABBEF5}" srcOrd="2" destOrd="0" parTransId="{D9772198-8B4D-4F4B-8DBF-A4860832B5A7}" sibTransId="{157A8DA8-EC15-46DD-9A8D-3BDDD314E8A8}"/>
    <dgm:cxn modelId="{00CEC07E-B8A0-4C32-A4DD-34AB41DB5088}" type="presOf" srcId="{22293378-4EF4-4669-BCED-5A547EEDA078}" destId="{5292D800-F24E-470E-A6B4-45EA9E2AF780}" srcOrd="0" destOrd="0" presId="urn:microsoft.com/office/officeart/2008/layout/HorizontalMultiLevelHierarchy"/>
    <dgm:cxn modelId="{B5296668-59C2-4C0C-87F6-AEB099C9A8EB}" srcId="{6E7CF91E-3FF0-44CC-BF93-3092BE8DF1F4}" destId="{A7E26866-6A63-4BB7-BCFE-DBD59B0F89EB}" srcOrd="6" destOrd="0" parTransId="{F04DB701-354A-40F6-82B0-3F999E7032D9}" sibTransId="{B0FD66DF-8C05-4B26-85B4-17ED30472669}"/>
    <dgm:cxn modelId="{0CD132FE-E471-421E-86C8-AD70A6D9EC92}" type="presOf" srcId="{0EE7525D-957F-42AB-BE81-E687848ABE95}" destId="{80F36A31-1B55-4241-98FC-807384756966}" srcOrd="1" destOrd="0" presId="urn:microsoft.com/office/officeart/2008/layout/HorizontalMultiLevelHierarchy"/>
    <dgm:cxn modelId="{83873050-17BF-4423-BE7F-0D722EC978A4}" srcId="{F5E8DF18-43B5-48DC-B6CC-114BBEF362B0}" destId="{6E7CF91E-3FF0-44CC-BF93-3092BE8DF1F4}" srcOrd="0" destOrd="0" parTransId="{AA15C73E-1871-4C61-9997-7107AAA22A93}" sibTransId="{20A709C0-8A89-4F7E-BA71-33B23E2C80B7}"/>
    <dgm:cxn modelId="{CC5F7A4B-7DBB-4AFB-A7D5-C3C4B7F16CCC}" srcId="{6E7CF91E-3FF0-44CC-BF93-3092BE8DF1F4}" destId="{8C460D61-4240-4ABE-A76E-5D24D41DC4BA}" srcOrd="5" destOrd="0" parTransId="{6695F9E9-8628-4BC7-8021-EEF1AB6BE405}" sibTransId="{4220DA07-228B-4F26-844B-ED09EDBE755A}"/>
    <dgm:cxn modelId="{9B034A64-4935-47D4-B270-68234B6D3073}" type="presOf" srcId="{A7E26866-6A63-4BB7-BCFE-DBD59B0F89EB}" destId="{E606D270-2508-41DE-A1B5-3D0DD9BD3231}" srcOrd="0" destOrd="0" presId="urn:microsoft.com/office/officeart/2008/layout/HorizontalMultiLevelHierarchy"/>
    <dgm:cxn modelId="{6BCB89D5-2965-472B-846E-7D305275C715}" type="presOf" srcId="{E4199DF9-7B72-4C04-A8FE-9C5D3A395206}" destId="{F7C09D12-84A5-4113-8B1D-5D7D4444DBD2}" srcOrd="0" destOrd="0" presId="urn:microsoft.com/office/officeart/2008/layout/HorizontalMultiLevelHierarchy"/>
    <dgm:cxn modelId="{0300AD14-62EC-4281-96AC-41EC922332AD}" srcId="{6E7CF91E-3FF0-44CC-BF93-3092BE8DF1F4}" destId="{35758C95-617D-4497-91C8-E9E15540FD97}" srcOrd="4" destOrd="0" parTransId="{C6916F65-EC30-444B-9976-E9EDD061D443}" sibTransId="{2FE7BEE3-1AB8-496B-9014-A285E84A3E7D}"/>
    <dgm:cxn modelId="{416AD78C-7AD6-4D0B-A35C-2177225DBAC3}" type="presOf" srcId="{F04DB701-354A-40F6-82B0-3F999E7032D9}" destId="{9BE2F2A3-0B72-4936-B5AF-7A05C7D80717}" srcOrd="1" destOrd="0" presId="urn:microsoft.com/office/officeart/2008/layout/HorizontalMultiLevelHierarchy"/>
    <dgm:cxn modelId="{D1C3BDE1-29DA-4A3D-BA2D-987E67621BA8}" type="presOf" srcId="{7A1C4131-85A4-40B8-87B5-6DCB3FABBEF5}" destId="{33E338FE-CD38-4F08-B432-C29D155DAF63}" srcOrd="0" destOrd="0" presId="urn:microsoft.com/office/officeart/2008/layout/HorizontalMultiLevelHierarchy"/>
    <dgm:cxn modelId="{1356ACBC-EAE7-486D-AE8E-3BD7E036CA06}" type="presOf" srcId="{35758C95-617D-4497-91C8-E9E15540FD97}" destId="{C537843D-4B13-4B07-84A1-D5244B96E5FE}" srcOrd="0" destOrd="0" presId="urn:microsoft.com/office/officeart/2008/layout/HorizontalMultiLevelHierarchy"/>
    <dgm:cxn modelId="{3B554995-FF7C-4734-B2C0-A975D50FACCF}" type="presOf" srcId="{D9772198-8B4D-4F4B-8DBF-A4860832B5A7}" destId="{E9746D7A-ABB1-43C9-89FD-48EC3085B964}" srcOrd="0" destOrd="0" presId="urn:microsoft.com/office/officeart/2008/layout/HorizontalMultiLevelHierarchy"/>
    <dgm:cxn modelId="{654D111D-C684-45E3-BBA8-B08947381BA6}" type="presOf" srcId="{C255647C-E3C7-4A54-9470-B28D1AAA7826}" destId="{C521E151-F733-492D-81DC-79FE37B1B3D4}" srcOrd="0" destOrd="0" presId="urn:microsoft.com/office/officeart/2008/layout/HorizontalMultiLevelHierarchy"/>
    <dgm:cxn modelId="{942F9A42-55D7-4C29-8B81-5AA22397EEB7}" type="presOf" srcId="{6E7CF91E-3FF0-44CC-BF93-3092BE8DF1F4}" destId="{71DF34F1-1E15-4B03-9591-375BC79DE304}" srcOrd="0" destOrd="0" presId="urn:microsoft.com/office/officeart/2008/layout/HorizontalMultiLevelHierarchy"/>
    <dgm:cxn modelId="{D6225F10-881D-4C94-AF63-9572E222284D}" type="presOf" srcId="{EF9C8292-2393-4B72-B954-21BB342516F9}" destId="{0F77BAF9-EE02-4EC0-BADE-840023613314}" srcOrd="1" destOrd="0" presId="urn:microsoft.com/office/officeart/2008/layout/HorizontalMultiLevelHierarchy"/>
    <dgm:cxn modelId="{D3EF5253-75F0-4C71-84AB-80ECA309EBCE}" type="presOf" srcId="{0EE7525D-957F-42AB-BE81-E687848ABE95}" destId="{431905BA-4A08-40D4-9D85-E0DE4622911E}" srcOrd="0" destOrd="0" presId="urn:microsoft.com/office/officeart/2008/layout/HorizontalMultiLevelHierarchy"/>
    <dgm:cxn modelId="{6728644A-3F0A-49ED-BED5-5F994EC86F39}" srcId="{6E7CF91E-3FF0-44CC-BF93-3092BE8DF1F4}" destId="{3B4BBE65-145F-412F-B7C7-5E751C45FA79}" srcOrd="3" destOrd="0" parTransId="{0EE7525D-957F-42AB-BE81-E687848ABE95}" sibTransId="{3A5E4A09-A84F-48A1-8B3C-3F96153CED51}"/>
    <dgm:cxn modelId="{01EF5697-19B1-45F2-85DA-A58E31D1E569}" type="presOf" srcId="{6E17F7CF-099E-4E7B-A29A-E67772EB3CC5}" destId="{95930AE5-28BD-42DB-BF9C-A7366BC5B8B5}" srcOrd="1" destOrd="0" presId="urn:microsoft.com/office/officeart/2008/layout/HorizontalMultiLevelHierarchy"/>
    <dgm:cxn modelId="{FADE6254-95C4-4F9D-A090-9C67DAA71A64}" type="presOf" srcId="{C6916F65-EC30-444B-9976-E9EDD061D443}" destId="{75BA2D34-A5A9-457C-85B8-4065C93E4A70}" srcOrd="0" destOrd="0" presId="urn:microsoft.com/office/officeart/2008/layout/HorizontalMultiLevelHierarchy"/>
    <dgm:cxn modelId="{1EB052F9-BCE4-4025-AE74-5884BA7BB3D5}" type="presOf" srcId="{8C460D61-4240-4ABE-A76E-5D24D41DC4BA}" destId="{CFF86C6C-1EE9-4F42-9B82-ED1F8DD3F3FE}" srcOrd="0" destOrd="0" presId="urn:microsoft.com/office/officeart/2008/layout/HorizontalMultiLevelHierarchy"/>
    <dgm:cxn modelId="{DAFAEDA2-EC05-4E38-AFFF-22A7FCBA4A92}" type="presOf" srcId="{6E17F7CF-099E-4E7B-A29A-E67772EB3CC5}" destId="{21AAFE67-010D-4A63-90C1-C70BE02B5986}" srcOrd="0" destOrd="0" presId="urn:microsoft.com/office/officeart/2008/layout/HorizontalMultiLevelHierarchy"/>
    <dgm:cxn modelId="{BBBA58E1-D1F8-4570-B734-308459718773}" type="presOf" srcId="{C6916F65-EC30-444B-9976-E9EDD061D443}" destId="{F9369578-ACF6-4DC5-BF1D-1705126B74AD}" srcOrd="1" destOrd="0" presId="urn:microsoft.com/office/officeart/2008/layout/HorizontalMultiLevelHierarchy"/>
    <dgm:cxn modelId="{8DE5FD79-CC06-44DA-B4BC-266D9ABE04CF}" type="presOf" srcId="{6695F9E9-8628-4BC7-8021-EEF1AB6BE405}" destId="{5028AFB6-84F0-4C83-B9CB-99A43B57604D}" srcOrd="0" destOrd="0" presId="urn:microsoft.com/office/officeart/2008/layout/HorizontalMultiLevelHierarchy"/>
    <dgm:cxn modelId="{3702C419-D16B-415E-B779-0282322F0189}" type="presOf" srcId="{EF9C8292-2393-4B72-B954-21BB342516F9}" destId="{52CFEFAC-E4E0-4F3D-98F6-A0AC1F117988}" srcOrd="0" destOrd="0" presId="urn:microsoft.com/office/officeart/2008/layout/HorizontalMultiLevelHierarchy"/>
    <dgm:cxn modelId="{E6F30D55-410D-4C5B-8507-89C2BCA88C4E}" type="presOf" srcId="{F04DB701-354A-40F6-82B0-3F999E7032D9}" destId="{4109FE5C-6814-46F4-9AD8-350821DE570B}" srcOrd="0" destOrd="0" presId="urn:microsoft.com/office/officeart/2008/layout/HorizontalMultiLevelHierarchy"/>
    <dgm:cxn modelId="{8261FE30-F195-475D-A9A2-6720FFCD9A26}" type="presOf" srcId="{6695F9E9-8628-4BC7-8021-EEF1AB6BE405}" destId="{50D01960-AB66-46DE-8DE4-11B8DDBCDD45}" srcOrd="1" destOrd="0" presId="urn:microsoft.com/office/officeart/2008/layout/HorizontalMultiLevelHierarchy"/>
    <dgm:cxn modelId="{31BB9A53-C450-475E-90F0-376C65397B03}" type="presOf" srcId="{E4199DF9-7B72-4C04-A8FE-9C5D3A395206}" destId="{0FDCBABA-BA70-4EC1-95BB-96202E81FE59}" srcOrd="1" destOrd="0" presId="urn:microsoft.com/office/officeart/2008/layout/HorizontalMultiLevelHierarchy"/>
    <dgm:cxn modelId="{0714E8EF-5EBB-4511-AF4B-5FC5B03FEC6A}" srcId="{6E7CF91E-3FF0-44CC-BF93-3092BE8DF1F4}" destId="{22293378-4EF4-4669-BCED-5A547EEDA078}" srcOrd="0" destOrd="0" parTransId="{6E17F7CF-099E-4E7B-A29A-E67772EB3CC5}" sibTransId="{6C681F5C-2A02-45C4-9EEC-50FA7590E1F2}"/>
    <dgm:cxn modelId="{26AA5839-A434-446C-A9C9-9D863B1E6B5E}" srcId="{6E7CF91E-3FF0-44CC-BF93-3092BE8DF1F4}" destId="{C255647C-E3C7-4A54-9470-B28D1AAA7826}" srcOrd="7" destOrd="0" parTransId="{EF9C8292-2393-4B72-B954-21BB342516F9}" sibTransId="{56D0A21B-E8B3-4055-B74E-712E6C1D8CFF}"/>
    <dgm:cxn modelId="{EB5A8ACC-307A-476D-8914-F63635BA1414}" type="presParOf" srcId="{126E8C95-EE4B-433B-9CFC-1B84264993BD}" destId="{1879CBC9-8E73-4A9F-8FF9-4D9683553301}" srcOrd="0" destOrd="0" presId="urn:microsoft.com/office/officeart/2008/layout/HorizontalMultiLevelHierarchy"/>
    <dgm:cxn modelId="{87E1CFF5-18F8-47D2-AA77-E99492689452}" type="presParOf" srcId="{1879CBC9-8E73-4A9F-8FF9-4D9683553301}" destId="{71DF34F1-1E15-4B03-9591-375BC79DE304}" srcOrd="0" destOrd="0" presId="urn:microsoft.com/office/officeart/2008/layout/HorizontalMultiLevelHierarchy"/>
    <dgm:cxn modelId="{AF4E1710-9ABC-4526-ABF2-DD85FFA61918}" type="presParOf" srcId="{1879CBC9-8E73-4A9F-8FF9-4D9683553301}" destId="{9F7C7B04-F931-4140-A33E-7E5C9E3D6FB3}" srcOrd="1" destOrd="0" presId="urn:microsoft.com/office/officeart/2008/layout/HorizontalMultiLevelHierarchy"/>
    <dgm:cxn modelId="{BA48B599-7875-4CC6-A668-88094044DF5A}" type="presParOf" srcId="{9F7C7B04-F931-4140-A33E-7E5C9E3D6FB3}" destId="{21AAFE67-010D-4A63-90C1-C70BE02B5986}" srcOrd="0" destOrd="0" presId="urn:microsoft.com/office/officeart/2008/layout/HorizontalMultiLevelHierarchy"/>
    <dgm:cxn modelId="{CAA1D3A5-1306-435C-B212-33D099DD694B}" type="presParOf" srcId="{21AAFE67-010D-4A63-90C1-C70BE02B5986}" destId="{95930AE5-28BD-42DB-BF9C-A7366BC5B8B5}" srcOrd="0" destOrd="0" presId="urn:microsoft.com/office/officeart/2008/layout/HorizontalMultiLevelHierarchy"/>
    <dgm:cxn modelId="{6BDF7CEA-84E7-42DA-BF7D-A880DAA89534}" type="presParOf" srcId="{9F7C7B04-F931-4140-A33E-7E5C9E3D6FB3}" destId="{39630D4E-D715-402E-A45B-8EB1A4DF0D5F}" srcOrd="1" destOrd="0" presId="urn:microsoft.com/office/officeart/2008/layout/HorizontalMultiLevelHierarchy"/>
    <dgm:cxn modelId="{F21957B6-6512-466F-8AF6-0E1196AAD3AB}" type="presParOf" srcId="{39630D4E-D715-402E-A45B-8EB1A4DF0D5F}" destId="{5292D800-F24E-470E-A6B4-45EA9E2AF780}" srcOrd="0" destOrd="0" presId="urn:microsoft.com/office/officeart/2008/layout/HorizontalMultiLevelHierarchy"/>
    <dgm:cxn modelId="{84A18321-B15C-49D1-AF80-7BE48CD399E2}" type="presParOf" srcId="{39630D4E-D715-402E-A45B-8EB1A4DF0D5F}" destId="{FC8F1F35-5C46-43CC-802A-8988AB796546}" srcOrd="1" destOrd="0" presId="urn:microsoft.com/office/officeart/2008/layout/HorizontalMultiLevelHierarchy"/>
    <dgm:cxn modelId="{46FB16CC-B59D-4CDE-BB2B-17DEA1F0E0E0}" type="presParOf" srcId="{9F7C7B04-F931-4140-A33E-7E5C9E3D6FB3}" destId="{F7C09D12-84A5-4113-8B1D-5D7D4444DBD2}" srcOrd="2" destOrd="0" presId="urn:microsoft.com/office/officeart/2008/layout/HorizontalMultiLevelHierarchy"/>
    <dgm:cxn modelId="{4CE88006-0126-4266-A6AB-8BC79088576B}" type="presParOf" srcId="{F7C09D12-84A5-4113-8B1D-5D7D4444DBD2}" destId="{0FDCBABA-BA70-4EC1-95BB-96202E81FE59}" srcOrd="0" destOrd="0" presId="urn:microsoft.com/office/officeart/2008/layout/HorizontalMultiLevelHierarchy"/>
    <dgm:cxn modelId="{DFD222AF-15BD-4A4C-8880-835D91C8EBB1}" type="presParOf" srcId="{9F7C7B04-F931-4140-A33E-7E5C9E3D6FB3}" destId="{499D8926-A5A7-45E2-9503-E1701FBC94FB}" srcOrd="3" destOrd="0" presId="urn:microsoft.com/office/officeart/2008/layout/HorizontalMultiLevelHierarchy"/>
    <dgm:cxn modelId="{67AB127B-D4F5-4607-8EC0-F892F46BFCE0}" type="presParOf" srcId="{499D8926-A5A7-45E2-9503-E1701FBC94FB}" destId="{5CE2EEEA-6CA2-40EB-95B4-0B99C189E78C}" srcOrd="0" destOrd="0" presId="urn:microsoft.com/office/officeart/2008/layout/HorizontalMultiLevelHierarchy"/>
    <dgm:cxn modelId="{2333A913-F868-4668-9497-E4262B8CEC95}" type="presParOf" srcId="{499D8926-A5A7-45E2-9503-E1701FBC94FB}" destId="{63296705-9434-4036-B5AA-A1E4A3484FE8}" srcOrd="1" destOrd="0" presId="urn:microsoft.com/office/officeart/2008/layout/HorizontalMultiLevelHierarchy"/>
    <dgm:cxn modelId="{DACF78EB-62A6-4C8C-BA31-1A05AB6FFFE0}" type="presParOf" srcId="{9F7C7B04-F931-4140-A33E-7E5C9E3D6FB3}" destId="{E9746D7A-ABB1-43C9-89FD-48EC3085B964}" srcOrd="4" destOrd="0" presId="urn:microsoft.com/office/officeart/2008/layout/HorizontalMultiLevelHierarchy"/>
    <dgm:cxn modelId="{59D2589C-2DF6-4E22-B48F-3AA92FFE25E9}" type="presParOf" srcId="{E9746D7A-ABB1-43C9-89FD-48EC3085B964}" destId="{3144F8DB-C022-488E-86C3-022A434877C2}" srcOrd="0" destOrd="0" presId="urn:microsoft.com/office/officeart/2008/layout/HorizontalMultiLevelHierarchy"/>
    <dgm:cxn modelId="{13C8DBFE-805B-43B1-ACFE-29F0F81A89DD}" type="presParOf" srcId="{9F7C7B04-F931-4140-A33E-7E5C9E3D6FB3}" destId="{0D3DFDA0-80DB-41A7-8CE8-78C773AB80F7}" srcOrd="5" destOrd="0" presId="urn:microsoft.com/office/officeart/2008/layout/HorizontalMultiLevelHierarchy"/>
    <dgm:cxn modelId="{676A6315-B4F6-4293-BA3F-29E738DE4508}" type="presParOf" srcId="{0D3DFDA0-80DB-41A7-8CE8-78C773AB80F7}" destId="{33E338FE-CD38-4F08-B432-C29D155DAF63}" srcOrd="0" destOrd="0" presId="urn:microsoft.com/office/officeart/2008/layout/HorizontalMultiLevelHierarchy"/>
    <dgm:cxn modelId="{37A76EF0-F49C-4D80-A357-4D8225A7D8F1}" type="presParOf" srcId="{0D3DFDA0-80DB-41A7-8CE8-78C773AB80F7}" destId="{B1848703-0989-4BFD-B424-36FB79E9CF10}" srcOrd="1" destOrd="0" presId="urn:microsoft.com/office/officeart/2008/layout/HorizontalMultiLevelHierarchy"/>
    <dgm:cxn modelId="{F2BEDDB2-F7A1-42A3-A186-93836F58ACB2}" type="presParOf" srcId="{9F7C7B04-F931-4140-A33E-7E5C9E3D6FB3}" destId="{431905BA-4A08-40D4-9D85-E0DE4622911E}" srcOrd="6" destOrd="0" presId="urn:microsoft.com/office/officeart/2008/layout/HorizontalMultiLevelHierarchy"/>
    <dgm:cxn modelId="{E626EA16-7686-4AC5-9F19-7BBBE1C76F9B}" type="presParOf" srcId="{431905BA-4A08-40D4-9D85-E0DE4622911E}" destId="{80F36A31-1B55-4241-98FC-807384756966}" srcOrd="0" destOrd="0" presId="urn:microsoft.com/office/officeart/2008/layout/HorizontalMultiLevelHierarchy"/>
    <dgm:cxn modelId="{3469611F-AAC7-4BD1-BE9F-D2B0C21EE777}" type="presParOf" srcId="{9F7C7B04-F931-4140-A33E-7E5C9E3D6FB3}" destId="{C38978DC-262A-4F8D-AC13-4DB6D11F75AE}" srcOrd="7" destOrd="0" presId="urn:microsoft.com/office/officeart/2008/layout/HorizontalMultiLevelHierarchy"/>
    <dgm:cxn modelId="{D2E1E662-D01F-4F62-BC13-68F29310E6EE}" type="presParOf" srcId="{C38978DC-262A-4F8D-AC13-4DB6D11F75AE}" destId="{7AFCA881-1AFD-4868-9597-10F39F76EBBC}" srcOrd="0" destOrd="0" presId="urn:microsoft.com/office/officeart/2008/layout/HorizontalMultiLevelHierarchy"/>
    <dgm:cxn modelId="{16E24804-9900-4454-843A-9845267CDCE8}" type="presParOf" srcId="{C38978DC-262A-4F8D-AC13-4DB6D11F75AE}" destId="{D2E95607-5334-4B58-8E29-2E575EBD4D00}" srcOrd="1" destOrd="0" presId="urn:microsoft.com/office/officeart/2008/layout/HorizontalMultiLevelHierarchy"/>
    <dgm:cxn modelId="{CD18B184-9BEC-4AE5-9FC5-274A5D8F4F0B}" type="presParOf" srcId="{9F7C7B04-F931-4140-A33E-7E5C9E3D6FB3}" destId="{75BA2D34-A5A9-457C-85B8-4065C93E4A70}" srcOrd="8" destOrd="0" presId="urn:microsoft.com/office/officeart/2008/layout/HorizontalMultiLevelHierarchy"/>
    <dgm:cxn modelId="{9A8943FA-4820-4CC2-AEDD-F0C26B13BCA1}" type="presParOf" srcId="{75BA2D34-A5A9-457C-85B8-4065C93E4A70}" destId="{F9369578-ACF6-4DC5-BF1D-1705126B74AD}" srcOrd="0" destOrd="0" presId="urn:microsoft.com/office/officeart/2008/layout/HorizontalMultiLevelHierarchy"/>
    <dgm:cxn modelId="{BFB3F247-DDF8-42EB-A877-1F0036FD4640}" type="presParOf" srcId="{9F7C7B04-F931-4140-A33E-7E5C9E3D6FB3}" destId="{7904CB9D-39D0-4D9F-BB61-6E7002894C89}" srcOrd="9" destOrd="0" presId="urn:microsoft.com/office/officeart/2008/layout/HorizontalMultiLevelHierarchy"/>
    <dgm:cxn modelId="{23BE9394-6992-4EE2-83C4-6F88060A9F8C}" type="presParOf" srcId="{7904CB9D-39D0-4D9F-BB61-6E7002894C89}" destId="{C537843D-4B13-4B07-84A1-D5244B96E5FE}" srcOrd="0" destOrd="0" presId="urn:microsoft.com/office/officeart/2008/layout/HorizontalMultiLevelHierarchy"/>
    <dgm:cxn modelId="{5CF7578D-C8E4-4895-84AF-BAF17A6D1CEC}" type="presParOf" srcId="{7904CB9D-39D0-4D9F-BB61-6E7002894C89}" destId="{05C32ED0-2237-4163-94C3-0CBCD1F07958}" srcOrd="1" destOrd="0" presId="urn:microsoft.com/office/officeart/2008/layout/HorizontalMultiLevelHierarchy"/>
    <dgm:cxn modelId="{0E4EF97B-70BE-4D99-868E-FBB7FD87658B}" type="presParOf" srcId="{9F7C7B04-F931-4140-A33E-7E5C9E3D6FB3}" destId="{5028AFB6-84F0-4C83-B9CB-99A43B57604D}" srcOrd="10" destOrd="0" presId="urn:microsoft.com/office/officeart/2008/layout/HorizontalMultiLevelHierarchy"/>
    <dgm:cxn modelId="{ABBA1F18-EC30-4401-AF3C-5D48CDF4BB35}" type="presParOf" srcId="{5028AFB6-84F0-4C83-B9CB-99A43B57604D}" destId="{50D01960-AB66-46DE-8DE4-11B8DDBCDD45}" srcOrd="0" destOrd="0" presId="urn:microsoft.com/office/officeart/2008/layout/HorizontalMultiLevelHierarchy"/>
    <dgm:cxn modelId="{F96BA65C-EA30-4CD8-AA0F-5049D1B263B6}" type="presParOf" srcId="{9F7C7B04-F931-4140-A33E-7E5C9E3D6FB3}" destId="{4EB266EC-CF4D-4461-BAA2-F6C86ADE61DA}" srcOrd="11" destOrd="0" presId="urn:microsoft.com/office/officeart/2008/layout/HorizontalMultiLevelHierarchy"/>
    <dgm:cxn modelId="{2279E028-1D78-4A5A-A718-C2A8913C73D9}" type="presParOf" srcId="{4EB266EC-CF4D-4461-BAA2-F6C86ADE61DA}" destId="{CFF86C6C-1EE9-4F42-9B82-ED1F8DD3F3FE}" srcOrd="0" destOrd="0" presId="urn:microsoft.com/office/officeart/2008/layout/HorizontalMultiLevelHierarchy"/>
    <dgm:cxn modelId="{8B65569D-896A-4722-8196-4EBF7BEA4DBC}" type="presParOf" srcId="{4EB266EC-CF4D-4461-BAA2-F6C86ADE61DA}" destId="{57E72059-9CA8-4D50-977E-8B12933555EA}" srcOrd="1" destOrd="0" presId="urn:microsoft.com/office/officeart/2008/layout/HorizontalMultiLevelHierarchy"/>
    <dgm:cxn modelId="{F7CE9FF4-F8A0-4DE3-94EF-BE7995AAC4BF}" type="presParOf" srcId="{9F7C7B04-F931-4140-A33E-7E5C9E3D6FB3}" destId="{4109FE5C-6814-46F4-9AD8-350821DE570B}" srcOrd="12" destOrd="0" presId="urn:microsoft.com/office/officeart/2008/layout/HorizontalMultiLevelHierarchy"/>
    <dgm:cxn modelId="{92BCAEF0-4C6B-4D70-BD55-04B701AB5D51}" type="presParOf" srcId="{4109FE5C-6814-46F4-9AD8-350821DE570B}" destId="{9BE2F2A3-0B72-4936-B5AF-7A05C7D80717}" srcOrd="0" destOrd="0" presId="urn:microsoft.com/office/officeart/2008/layout/HorizontalMultiLevelHierarchy"/>
    <dgm:cxn modelId="{A5B01624-3F91-4194-B4C6-986B0CF51FF6}" type="presParOf" srcId="{9F7C7B04-F931-4140-A33E-7E5C9E3D6FB3}" destId="{D0AC4837-B4DA-43B7-8FBD-AFCDF81EA8A4}" srcOrd="13" destOrd="0" presId="urn:microsoft.com/office/officeart/2008/layout/HorizontalMultiLevelHierarchy"/>
    <dgm:cxn modelId="{64DB9203-D3C2-430B-84AC-9FA8E7F5718A}" type="presParOf" srcId="{D0AC4837-B4DA-43B7-8FBD-AFCDF81EA8A4}" destId="{E606D270-2508-41DE-A1B5-3D0DD9BD3231}" srcOrd="0" destOrd="0" presId="urn:microsoft.com/office/officeart/2008/layout/HorizontalMultiLevelHierarchy"/>
    <dgm:cxn modelId="{F18C59FA-A094-4994-81D6-AA5480AF5D10}" type="presParOf" srcId="{D0AC4837-B4DA-43B7-8FBD-AFCDF81EA8A4}" destId="{60CDD61E-BDAD-4707-8729-E4FE90342D28}" srcOrd="1" destOrd="0" presId="urn:microsoft.com/office/officeart/2008/layout/HorizontalMultiLevelHierarchy"/>
    <dgm:cxn modelId="{F2EBF656-5702-4447-8F4C-65055D38A765}" type="presParOf" srcId="{9F7C7B04-F931-4140-A33E-7E5C9E3D6FB3}" destId="{52CFEFAC-E4E0-4F3D-98F6-A0AC1F117988}" srcOrd="14" destOrd="0" presId="urn:microsoft.com/office/officeart/2008/layout/HorizontalMultiLevelHierarchy"/>
    <dgm:cxn modelId="{F43CAD55-E210-4F0C-B79D-BFA2BC96975F}" type="presParOf" srcId="{52CFEFAC-E4E0-4F3D-98F6-A0AC1F117988}" destId="{0F77BAF9-EE02-4EC0-BADE-840023613314}" srcOrd="0" destOrd="0" presId="urn:microsoft.com/office/officeart/2008/layout/HorizontalMultiLevelHierarchy"/>
    <dgm:cxn modelId="{C2C7F37C-0449-4875-9F9A-19C5FB8F5023}" type="presParOf" srcId="{9F7C7B04-F931-4140-A33E-7E5C9E3D6FB3}" destId="{C2D21970-C9EB-47DC-BD9C-63E4932B0DCD}" srcOrd="15" destOrd="0" presId="urn:microsoft.com/office/officeart/2008/layout/HorizontalMultiLevelHierarchy"/>
    <dgm:cxn modelId="{450516BC-C486-43A5-9D95-48EF7306E845}" type="presParOf" srcId="{C2D21970-C9EB-47DC-BD9C-63E4932B0DCD}" destId="{C521E151-F733-492D-81DC-79FE37B1B3D4}" srcOrd="0" destOrd="0" presId="urn:microsoft.com/office/officeart/2008/layout/HorizontalMultiLevelHierarchy"/>
    <dgm:cxn modelId="{47D4831C-F4E0-4387-83E0-0AF24E2724A4}" type="presParOf" srcId="{C2D21970-C9EB-47DC-BD9C-63E4932B0DCD}" destId="{354BA77C-DDC5-4F8A-8091-9CDE1571C329}" srcOrd="1" destOrd="0" presId="urn:microsoft.com/office/officeart/2008/layout/HorizontalMultiLevelHierarchy"/>
  </dgm:cxnLst>
  <dgm:bg/>
  <dgm:whole/>
</dgm:dataModel>
</file>

<file path=ppt/diagrams/data2.xml><?xml version="1.0" encoding="utf-8"?>
<dgm:dataModel xmlns:dgm="http://schemas.openxmlformats.org/drawingml/2006/diagram" xmlns:a="http://schemas.openxmlformats.org/drawingml/2006/main">
  <dgm:ptLst>
    <dgm:pt modelId="{ADBD053C-5258-49B2-8591-15F00248289D}"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ru-RU"/>
        </a:p>
      </dgm:t>
    </dgm:pt>
    <dgm:pt modelId="{E35CB616-4A15-4F0E-AE69-B7F236904F45}">
      <dgm:prSet custT="1"/>
      <dgm:spPr/>
      <dgm:t>
        <a:bodyPr/>
        <a:lstStyle/>
        <a:p>
          <a:r>
            <a:rPr lang="ru-RU" sz="1800" b="1" smtClean="0"/>
            <a:t>Сын тұрғысынан ойлау </a:t>
          </a:r>
          <a:endParaRPr lang="ru-RU" sz="1800" b="1" dirty="0"/>
        </a:p>
      </dgm:t>
    </dgm:pt>
    <dgm:pt modelId="{4BB34FD2-4AA2-4253-978F-2CF7D7EF797A}" type="parTrans" cxnId="{9AC5CA6B-4779-4573-BE36-2D8DEDFAD6F7}">
      <dgm:prSet/>
      <dgm:spPr/>
      <dgm:t>
        <a:bodyPr/>
        <a:lstStyle/>
        <a:p>
          <a:endParaRPr lang="ru-RU" b="1">
            <a:solidFill>
              <a:srgbClr val="002060"/>
            </a:solidFill>
          </a:endParaRPr>
        </a:p>
      </dgm:t>
    </dgm:pt>
    <dgm:pt modelId="{442D737A-3D42-4E07-86E5-85B2AC804454}" type="sibTrans" cxnId="{9AC5CA6B-4779-4573-BE36-2D8DEDFAD6F7}">
      <dgm:prSet/>
      <dgm:spPr/>
      <dgm:t>
        <a:bodyPr/>
        <a:lstStyle/>
        <a:p>
          <a:endParaRPr lang="ru-RU" b="1">
            <a:solidFill>
              <a:srgbClr val="002060"/>
            </a:solidFill>
          </a:endParaRPr>
        </a:p>
      </dgm:t>
    </dgm:pt>
    <dgm:pt modelId="{1BF7B9F7-D63D-4EC3-B327-DCF87A5A8AB7}">
      <dgm:prSet custT="1"/>
      <dgm:spPr/>
      <dgm:t>
        <a:bodyPr/>
        <a:lstStyle/>
        <a:p>
          <a:r>
            <a:rPr lang="ru-RU" sz="1800" b="1" smtClean="0"/>
            <a:t>Білімді функционалдықпен және шығармашылықпен қолдану </a:t>
          </a:r>
          <a:endParaRPr lang="ru-RU" sz="1800" b="1" dirty="0"/>
        </a:p>
      </dgm:t>
    </dgm:pt>
    <dgm:pt modelId="{77E2F4F7-1F06-49BD-B829-DB6AB8408C41}" type="parTrans" cxnId="{E9D5A739-DB9C-4089-91F8-7B80A83ED94B}">
      <dgm:prSet/>
      <dgm:spPr/>
      <dgm:t>
        <a:bodyPr/>
        <a:lstStyle/>
        <a:p>
          <a:endParaRPr lang="ru-RU" b="1">
            <a:solidFill>
              <a:srgbClr val="002060"/>
            </a:solidFill>
          </a:endParaRPr>
        </a:p>
      </dgm:t>
    </dgm:pt>
    <dgm:pt modelId="{D8BA626F-93EA-419C-8C3D-F7F9F5924128}" type="sibTrans" cxnId="{E9D5A739-DB9C-4089-91F8-7B80A83ED94B}">
      <dgm:prSet/>
      <dgm:spPr/>
      <dgm:t>
        <a:bodyPr/>
        <a:lstStyle/>
        <a:p>
          <a:endParaRPr lang="ru-RU" b="1">
            <a:solidFill>
              <a:srgbClr val="002060"/>
            </a:solidFill>
          </a:endParaRPr>
        </a:p>
      </dgm:t>
    </dgm:pt>
    <dgm:pt modelId="{C9DAEA46-9F9C-4CED-884F-1FCF4D3D34AB}">
      <dgm:prSet custT="1"/>
      <dgm:spPr/>
      <dgm:t>
        <a:bodyPr/>
        <a:lstStyle/>
        <a:p>
          <a:r>
            <a:rPr lang="ru-RU" sz="1800" b="1" dirty="0" err="1" smtClean="0"/>
            <a:t>Ғылыми-зерттеу жұмысын жүргізу</a:t>
          </a:r>
          <a:r>
            <a:rPr lang="ru-RU" sz="1800" b="1" dirty="0" smtClean="0"/>
            <a:t> </a:t>
          </a:r>
          <a:endParaRPr lang="ru-RU" sz="1800" b="1" dirty="0"/>
        </a:p>
      </dgm:t>
    </dgm:pt>
    <dgm:pt modelId="{F3299A9E-F71C-4B6D-A5C9-76F007C666D2}" type="parTrans" cxnId="{7323681B-3A20-465B-A9A5-2B45D8703F85}">
      <dgm:prSet/>
      <dgm:spPr/>
      <dgm:t>
        <a:bodyPr/>
        <a:lstStyle/>
        <a:p>
          <a:endParaRPr lang="ru-RU" b="1">
            <a:solidFill>
              <a:srgbClr val="002060"/>
            </a:solidFill>
          </a:endParaRPr>
        </a:p>
      </dgm:t>
    </dgm:pt>
    <dgm:pt modelId="{2788FB75-4C39-4472-B215-E819303872AB}" type="sibTrans" cxnId="{7323681B-3A20-465B-A9A5-2B45D8703F85}">
      <dgm:prSet/>
      <dgm:spPr/>
      <dgm:t>
        <a:bodyPr/>
        <a:lstStyle/>
        <a:p>
          <a:endParaRPr lang="ru-RU" b="1">
            <a:solidFill>
              <a:srgbClr val="002060"/>
            </a:solidFill>
          </a:endParaRPr>
        </a:p>
      </dgm:t>
    </dgm:pt>
    <dgm:pt modelId="{7CB8FD47-E62E-4C1A-BA5F-449F88EFBA5E}">
      <dgm:prSet custT="1"/>
      <dgm:spPr/>
      <dgm:t>
        <a:bodyPr/>
        <a:lstStyle/>
        <a:p>
          <a:r>
            <a:rPr lang="ru-RU" sz="1800" b="1" dirty="0" err="1" smtClean="0"/>
            <a:t>Ақпараттық-коммуникациялық технологияларды</a:t>
          </a:r>
          <a:r>
            <a:rPr lang="ru-RU" sz="1800" b="1" dirty="0" smtClean="0"/>
            <a:t> </a:t>
          </a:r>
          <a:r>
            <a:rPr lang="ru-RU" sz="1800" b="1" dirty="0" err="1" smtClean="0"/>
            <a:t>қолдану</a:t>
          </a:r>
          <a:r>
            <a:rPr lang="ru-RU" sz="1800" b="1" dirty="0" smtClean="0"/>
            <a:t> </a:t>
          </a:r>
          <a:endParaRPr lang="ru-RU" sz="1800" b="1" dirty="0"/>
        </a:p>
      </dgm:t>
    </dgm:pt>
    <dgm:pt modelId="{6A5A77B6-092E-4E75-B76B-386A730E40B5}" type="parTrans" cxnId="{27BA94B7-7043-438E-9D97-A2611E28B5AD}">
      <dgm:prSet/>
      <dgm:spPr/>
      <dgm:t>
        <a:bodyPr/>
        <a:lstStyle/>
        <a:p>
          <a:endParaRPr lang="ru-RU" b="1">
            <a:solidFill>
              <a:srgbClr val="002060"/>
            </a:solidFill>
          </a:endParaRPr>
        </a:p>
      </dgm:t>
    </dgm:pt>
    <dgm:pt modelId="{EC14B994-63E1-4472-AFCB-2BBD6C14D575}" type="sibTrans" cxnId="{27BA94B7-7043-438E-9D97-A2611E28B5AD}">
      <dgm:prSet/>
      <dgm:spPr/>
      <dgm:t>
        <a:bodyPr/>
        <a:lstStyle/>
        <a:p>
          <a:endParaRPr lang="ru-RU" b="1">
            <a:solidFill>
              <a:srgbClr val="002060"/>
            </a:solidFill>
          </a:endParaRPr>
        </a:p>
      </dgm:t>
    </dgm:pt>
    <dgm:pt modelId="{E121F46E-B858-487A-A0CE-B84430A3DDFF}">
      <dgm:prSet custT="1"/>
      <dgm:spPr/>
      <dgm:t>
        <a:bodyPr/>
        <a:lstStyle/>
        <a:p>
          <a:r>
            <a:rPr lang="ru-RU" sz="1800" b="1" dirty="0" err="1" smtClean="0"/>
            <a:t>Топпен</a:t>
          </a:r>
          <a:r>
            <a:rPr lang="ru-RU" sz="1800" b="1" dirty="0" smtClean="0"/>
            <a:t> </a:t>
          </a:r>
          <a:r>
            <a:rPr lang="ru-RU" sz="1800" b="1" dirty="0" err="1" smtClean="0"/>
            <a:t>және жеке</a:t>
          </a:r>
          <a:r>
            <a:rPr lang="ru-RU" sz="1800" b="1" dirty="0" smtClean="0"/>
            <a:t> </a:t>
          </a:r>
          <a:r>
            <a:rPr lang="ru-RU" sz="1800" b="1" dirty="0" err="1" smtClean="0"/>
            <a:t>жұмыс жасай</a:t>
          </a:r>
          <a:r>
            <a:rPr lang="ru-RU" sz="1800" b="1" dirty="0" smtClean="0"/>
            <a:t> </a:t>
          </a:r>
          <a:r>
            <a:rPr lang="ru-RU" sz="1800" b="1" dirty="0" err="1" smtClean="0"/>
            <a:t>білу</a:t>
          </a:r>
          <a:r>
            <a:rPr lang="ru-RU" sz="1800" b="1" dirty="0" smtClean="0"/>
            <a:t> </a:t>
          </a:r>
        </a:p>
      </dgm:t>
    </dgm:pt>
    <dgm:pt modelId="{BD005059-8FC2-4CA4-B17B-3D260B31ACDF}" type="parTrans" cxnId="{366A64B0-BD3B-40C2-84B7-8138BCB2CE3E}">
      <dgm:prSet/>
      <dgm:spPr/>
      <dgm:t>
        <a:bodyPr/>
        <a:lstStyle/>
        <a:p>
          <a:endParaRPr lang="ru-RU" b="1">
            <a:solidFill>
              <a:srgbClr val="002060"/>
            </a:solidFill>
          </a:endParaRPr>
        </a:p>
      </dgm:t>
    </dgm:pt>
    <dgm:pt modelId="{4146E247-B91F-49BD-94BD-E3C2E28A2EB5}" type="sibTrans" cxnId="{366A64B0-BD3B-40C2-84B7-8138BCB2CE3E}">
      <dgm:prSet/>
      <dgm:spPr/>
      <dgm:t>
        <a:bodyPr/>
        <a:lstStyle/>
        <a:p>
          <a:endParaRPr lang="ru-RU" b="1">
            <a:solidFill>
              <a:srgbClr val="002060"/>
            </a:solidFill>
          </a:endParaRPr>
        </a:p>
      </dgm:t>
    </dgm:pt>
    <dgm:pt modelId="{916300F0-61E5-4D12-B2C4-A22E86947C8D}">
      <dgm:prSet custT="1"/>
      <dgm:spPr/>
      <dgm:t>
        <a:bodyPr/>
        <a:lstStyle/>
        <a:p>
          <a:r>
            <a:rPr lang="ru-RU" sz="1800" b="1" dirty="0" err="1" smtClean="0"/>
            <a:t>Коммуникативті</a:t>
          </a:r>
          <a:r>
            <a:rPr lang="ru-RU" sz="1800" b="1" dirty="0" smtClean="0"/>
            <a:t>  </a:t>
          </a:r>
          <a:r>
            <a:rPr lang="ru-RU" sz="1800" b="1" dirty="0" err="1" smtClean="0"/>
            <a:t>қарым-қатынас тәсілдерін, оның ішінде</a:t>
          </a:r>
          <a:r>
            <a:rPr lang="ru-RU" sz="1800" b="1" dirty="0" smtClean="0"/>
            <a:t> </a:t>
          </a:r>
          <a:r>
            <a:rPr lang="ru-RU" sz="1800" b="1" dirty="0" err="1" smtClean="0"/>
            <a:t>тілдік</a:t>
          </a:r>
          <a:r>
            <a:rPr lang="ru-RU" sz="1800" b="1" dirty="0" smtClean="0"/>
            <a:t> </a:t>
          </a:r>
          <a:r>
            <a:rPr lang="ru-RU" sz="1800" b="1" dirty="0" err="1" smtClean="0"/>
            <a:t>дағдыларды пайдалану</a:t>
          </a:r>
          <a:r>
            <a:rPr lang="ru-RU" sz="1800" b="1" dirty="0" smtClean="0"/>
            <a:t> </a:t>
          </a:r>
        </a:p>
      </dgm:t>
    </dgm:pt>
    <dgm:pt modelId="{C10E0795-0DE5-40CF-833C-6DE95DD13AB4}" type="parTrans" cxnId="{8B1D043C-41A4-4883-A277-EE9A54135CCF}">
      <dgm:prSet/>
      <dgm:spPr/>
      <dgm:t>
        <a:bodyPr/>
        <a:lstStyle/>
        <a:p>
          <a:endParaRPr lang="ru-RU" b="1">
            <a:solidFill>
              <a:srgbClr val="002060"/>
            </a:solidFill>
          </a:endParaRPr>
        </a:p>
      </dgm:t>
    </dgm:pt>
    <dgm:pt modelId="{17D394DE-544E-4061-9B51-BC4EFC682C8D}" type="sibTrans" cxnId="{8B1D043C-41A4-4883-A277-EE9A54135CCF}">
      <dgm:prSet/>
      <dgm:spPr/>
      <dgm:t>
        <a:bodyPr/>
        <a:lstStyle/>
        <a:p>
          <a:endParaRPr lang="ru-RU" b="1">
            <a:solidFill>
              <a:srgbClr val="002060"/>
            </a:solidFill>
          </a:endParaRPr>
        </a:p>
      </dgm:t>
    </dgm:pt>
    <dgm:pt modelId="{273FBB26-6EC2-4646-889D-E42209B215ED}">
      <dgm:prSet custT="1"/>
      <dgm:spPr/>
      <dgm:t>
        <a:bodyPr/>
        <a:lstStyle/>
        <a:p>
          <a:r>
            <a:rPr lang="kk-KZ" sz="1800" b="1" dirty="0" smtClean="0"/>
            <a:t>Пролемаларды шешу қабілеті</a:t>
          </a:r>
          <a:endParaRPr lang="ru-RU" sz="1800" b="1" dirty="0"/>
        </a:p>
      </dgm:t>
    </dgm:pt>
    <dgm:pt modelId="{C7CC03AB-5DB7-419F-B7C3-959F14DE89A5}" type="parTrans" cxnId="{5A779070-A3A5-406F-8898-DBBBBDFE4085}">
      <dgm:prSet/>
      <dgm:spPr/>
      <dgm:t>
        <a:bodyPr/>
        <a:lstStyle/>
        <a:p>
          <a:endParaRPr lang="ru-RU"/>
        </a:p>
      </dgm:t>
    </dgm:pt>
    <dgm:pt modelId="{B95B82D4-50AE-4984-ABDA-4751EAF9D734}" type="sibTrans" cxnId="{5A779070-A3A5-406F-8898-DBBBBDFE4085}">
      <dgm:prSet/>
      <dgm:spPr/>
      <dgm:t>
        <a:bodyPr/>
        <a:lstStyle/>
        <a:p>
          <a:endParaRPr lang="ru-RU"/>
        </a:p>
      </dgm:t>
    </dgm:pt>
    <dgm:pt modelId="{E94321B4-1C92-4C99-977B-A466FAFF2731}" type="pres">
      <dgm:prSet presAssocID="{ADBD053C-5258-49B2-8591-15F00248289D}" presName="Name0" presStyleCnt="0">
        <dgm:presLayoutVars>
          <dgm:chMax val="7"/>
          <dgm:chPref val="7"/>
          <dgm:dir/>
        </dgm:presLayoutVars>
      </dgm:prSet>
      <dgm:spPr/>
      <dgm:t>
        <a:bodyPr/>
        <a:lstStyle/>
        <a:p>
          <a:endParaRPr lang="ru-RU"/>
        </a:p>
      </dgm:t>
    </dgm:pt>
    <dgm:pt modelId="{5E2F7B13-1D43-4596-83D2-83B84892BD2A}" type="pres">
      <dgm:prSet presAssocID="{ADBD053C-5258-49B2-8591-15F00248289D}" presName="Name1" presStyleCnt="0"/>
      <dgm:spPr/>
      <dgm:t>
        <a:bodyPr/>
        <a:lstStyle/>
        <a:p>
          <a:endParaRPr lang="ru-RU"/>
        </a:p>
      </dgm:t>
    </dgm:pt>
    <dgm:pt modelId="{9A7D6EB0-5063-47EF-8199-504FCCD5B064}" type="pres">
      <dgm:prSet presAssocID="{ADBD053C-5258-49B2-8591-15F00248289D}" presName="cycle" presStyleCnt="0"/>
      <dgm:spPr/>
      <dgm:t>
        <a:bodyPr/>
        <a:lstStyle/>
        <a:p>
          <a:endParaRPr lang="ru-RU"/>
        </a:p>
      </dgm:t>
    </dgm:pt>
    <dgm:pt modelId="{2D70AF7B-255D-4C27-B9D7-B0706FAEBEC8}" type="pres">
      <dgm:prSet presAssocID="{ADBD053C-5258-49B2-8591-15F00248289D}" presName="srcNode" presStyleLbl="node1" presStyleIdx="0" presStyleCnt="7"/>
      <dgm:spPr/>
      <dgm:t>
        <a:bodyPr/>
        <a:lstStyle/>
        <a:p>
          <a:endParaRPr lang="ru-RU"/>
        </a:p>
      </dgm:t>
    </dgm:pt>
    <dgm:pt modelId="{A1AC0A78-AAB1-40A0-8A9F-6F4A25DC2307}" type="pres">
      <dgm:prSet presAssocID="{ADBD053C-5258-49B2-8591-15F00248289D}" presName="conn" presStyleLbl="parChTrans1D2" presStyleIdx="0" presStyleCnt="1"/>
      <dgm:spPr/>
      <dgm:t>
        <a:bodyPr/>
        <a:lstStyle/>
        <a:p>
          <a:endParaRPr lang="ru-RU"/>
        </a:p>
      </dgm:t>
    </dgm:pt>
    <dgm:pt modelId="{23107558-4C0F-4B16-A867-E3FF0DD3BF63}" type="pres">
      <dgm:prSet presAssocID="{ADBD053C-5258-49B2-8591-15F00248289D}" presName="extraNode" presStyleLbl="node1" presStyleIdx="0" presStyleCnt="7"/>
      <dgm:spPr/>
      <dgm:t>
        <a:bodyPr/>
        <a:lstStyle/>
        <a:p>
          <a:endParaRPr lang="ru-RU"/>
        </a:p>
      </dgm:t>
    </dgm:pt>
    <dgm:pt modelId="{7460AC39-AD7B-4389-B303-EC086301CD2F}" type="pres">
      <dgm:prSet presAssocID="{ADBD053C-5258-49B2-8591-15F00248289D}" presName="dstNode" presStyleLbl="node1" presStyleIdx="0" presStyleCnt="7"/>
      <dgm:spPr/>
      <dgm:t>
        <a:bodyPr/>
        <a:lstStyle/>
        <a:p>
          <a:endParaRPr lang="ru-RU"/>
        </a:p>
      </dgm:t>
    </dgm:pt>
    <dgm:pt modelId="{F583A110-C193-4D57-BFE6-20A8A8F2850A}" type="pres">
      <dgm:prSet presAssocID="{1BF7B9F7-D63D-4EC3-B327-DCF87A5A8AB7}" presName="text_1" presStyleLbl="node1" presStyleIdx="0" presStyleCnt="7" custLinFactNeighborY="4011">
        <dgm:presLayoutVars>
          <dgm:bulletEnabled val="1"/>
        </dgm:presLayoutVars>
      </dgm:prSet>
      <dgm:spPr/>
      <dgm:t>
        <a:bodyPr/>
        <a:lstStyle/>
        <a:p>
          <a:endParaRPr lang="ru-RU"/>
        </a:p>
      </dgm:t>
    </dgm:pt>
    <dgm:pt modelId="{67EBA65A-36BA-4101-9991-0AF6F93F245D}" type="pres">
      <dgm:prSet presAssocID="{1BF7B9F7-D63D-4EC3-B327-DCF87A5A8AB7}" presName="accent_1" presStyleCnt="0"/>
      <dgm:spPr/>
      <dgm:t>
        <a:bodyPr/>
        <a:lstStyle/>
        <a:p>
          <a:endParaRPr lang="ru-RU"/>
        </a:p>
      </dgm:t>
    </dgm:pt>
    <dgm:pt modelId="{5AA0BA8C-9F8F-48F6-93D0-670D2D1867A4}" type="pres">
      <dgm:prSet presAssocID="{1BF7B9F7-D63D-4EC3-B327-DCF87A5A8AB7}" presName="accentRepeatNode" presStyleLbl="solidFgAcc1" presStyleIdx="0" presStyleCnt="7"/>
      <dgm:spPr/>
      <dgm:t>
        <a:bodyPr/>
        <a:lstStyle/>
        <a:p>
          <a:endParaRPr lang="ru-RU"/>
        </a:p>
      </dgm:t>
    </dgm:pt>
    <dgm:pt modelId="{7191001E-5B47-40A1-B564-465F47559FF2}" type="pres">
      <dgm:prSet presAssocID="{E35CB616-4A15-4F0E-AE69-B7F236904F45}" presName="text_2" presStyleLbl="node1" presStyleIdx="1" presStyleCnt="7">
        <dgm:presLayoutVars>
          <dgm:bulletEnabled val="1"/>
        </dgm:presLayoutVars>
      </dgm:prSet>
      <dgm:spPr/>
      <dgm:t>
        <a:bodyPr/>
        <a:lstStyle/>
        <a:p>
          <a:endParaRPr lang="ru-RU"/>
        </a:p>
      </dgm:t>
    </dgm:pt>
    <dgm:pt modelId="{C8570705-A7DF-4C3B-AE95-3CFEA950CC4E}" type="pres">
      <dgm:prSet presAssocID="{E35CB616-4A15-4F0E-AE69-B7F236904F45}" presName="accent_2" presStyleCnt="0"/>
      <dgm:spPr/>
      <dgm:t>
        <a:bodyPr/>
        <a:lstStyle/>
        <a:p>
          <a:endParaRPr lang="ru-RU"/>
        </a:p>
      </dgm:t>
    </dgm:pt>
    <dgm:pt modelId="{E643C753-D36B-4160-90DF-DAE3102BEEDF}" type="pres">
      <dgm:prSet presAssocID="{E35CB616-4A15-4F0E-AE69-B7F236904F45}" presName="accentRepeatNode" presStyleLbl="solidFgAcc1" presStyleIdx="1" presStyleCnt="7"/>
      <dgm:spPr/>
      <dgm:t>
        <a:bodyPr/>
        <a:lstStyle/>
        <a:p>
          <a:endParaRPr lang="ru-RU"/>
        </a:p>
      </dgm:t>
    </dgm:pt>
    <dgm:pt modelId="{2C3B1E9A-2CFE-4E26-BD4F-B2A6EF5F3AC4}" type="pres">
      <dgm:prSet presAssocID="{C9DAEA46-9F9C-4CED-884F-1FCF4D3D34AB}" presName="text_3" presStyleLbl="node1" presStyleIdx="2" presStyleCnt="7">
        <dgm:presLayoutVars>
          <dgm:bulletEnabled val="1"/>
        </dgm:presLayoutVars>
      </dgm:prSet>
      <dgm:spPr/>
      <dgm:t>
        <a:bodyPr/>
        <a:lstStyle/>
        <a:p>
          <a:endParaRPr lang="ru-RU"/>
        </a:p>
      </dgm:t>
    </dgm:pt>
    <dgm:pt modelId="{F6DD0A85-4949-47F3-A53E-9945AE12D653}" type="pres">
      <dgm:prSet presAssocID="{C9DAEA46-9F9C-4CED-884F-1FCF4D3D34AB}" presName="accent_3" presStyleCnt="0"/>
      <dgm:spPr/>
      <dgm:t>
        <a:bodyPr/>
        <a:lstStyle/>
        <a:p>
          <a:endParaRPr lang="ru-RU"/>
        </a:p>
      </dgm:t>
    </dgm:pt>
    <dgm:pt modelId="{74D64AC6-D798-437F-B469-8EDE949AD27B}" type="pres">
      <dgm:prSet presAssocID="{C9DAEA46-9F9C-4CED-884F-1FCF4D3D34AB}" presName="accentRepeatNode" presStyleLbl="solidFgAcc1" presStyleIdx="2" presStyleCnt="7"/>
      <dgm:spPr/>
      <dgm:t>
        <a:bodyPr/>
        <a:lstStyle/>
        <a:p>
          <a:endParaRPr lang="ru-RU"/>
        </a:p>
      </dgm:t>
    </dgm:pt>
    <dgm:pt modelId="{EFB623B1-D735-48F7-B8A2-2F0ECB5C03DC}" type="pres">
      <dgm:prSet presAssocID="{273FBB26-6EC2-4646-889D-E42209B215ED}" presName="text_4" presStyleLbl="node1" presStyleIdx="3" presStyleCnt="7">
        <dgm:presLayoutVars>
          <dgm:bulletEnabled val="1"/>
        </dgm:presLayoutVars>
      </dgm:prSet>
      <dgm:spPr/>
      <dgm:t>
        <a:bodyPr/>
        <a:lstStyle/>
        <a:p>
          <a:endParaRPr lang="ru-RU"/>
        </a:p>
      </dgm:t>
    </dgm:pt>
    <dgm:pt modelId="{2E5A67C7-D888-4EBB-B227-14DCED060E4B}" type="pres">
      <dgm:prSet presAssocID="{273FBB26-6EC2-4646-889D-E42209B215ED}" presName="accent_4" presStyleCnt="0"/>
      <dgm:spPr/>
      <dgm:t>
        <a:bodyPr/>
        <a:lstStyle/>
        <a:p>
          <a:endParaRPr lang="ru-RU"/>
        </a:p>
      </dgm:t>
    </dgm:pt>
    <dgm:pt modelId="{5F65226F-7BF4-487D-B292-A192849D38D0}" type="pres">
      <dgm:prSet presAssocID="{273FBB26-6EC2-4646-889D-E42209B215ED}" presName="accentRepeatNode" presStyleLbl="solidFgAcc1" presStyleIdx="3" presStyleCnt="7"/>
      <dgm:spPr/>
      <dgm:t>
        <a:bodyPr/>
        <a:lstStyle/>
        <a:p>
          <a:endParaRPr lang="ru-RU"/>
        </a:p>
      </dgm:t>
    </dgm:pt>
    <dgm:pt modelId="{1EE679D7-02A0-4B7D-A0E1-A6DA3A161989}" type="pres">
      <dgm:prSet presAssocID="{7CB8FD47-E62E-4C1A-BA5F-449F88EFBA5E}" presName="text_5" presStyleLbl="node1" presStyleIdx="4" presStyleCnt="7">
        <dgm:presLayoutVars>
          <dgm:bulletEnabled val="1"/>
        </dgm:presLayoutVars>
      </dgm:prSet>
      <dgm:spPr/>
      <dgm:t>
        <a:bodyPr/>
        <a:lstStyle/>
        <a:p>
          <a:endParaRPr lang="ru-RU"/>
        </a:p>
      </dgm:t>
    </dgm:pt>
    <dgm:pt modelId="{1B15455B-27CC-4DAC-ACBB-EC4136B20450}" type="pres">
      <dgm:prSet presAssocID="{7CB8FD47-E62E-4C1A-BA5F-449F88EFBA5E}" presName="accent_5" presStyleCnt="0"/>
      <dgm:spPr/>
      <dgm:t>
        <a:bodyPr/>
        <a:lstStyle/>
        <a:p>
          <a:endParaRPr lang="ru-RU"/>
        </a:p>
      </dgm:t>
    </dgm:pt>
    <dgm:pt modelId="{AEDADE0A-73A6-4C5D-8345-42330FFF32DD}" type="pres">
      <dgm:prSet presAssocID="{7CB8FD47-E62E-4C1A-BA5F-449F88EFBA5E}" presName="accentRepeatNode" presStyleLbl="solidFgAcc1" presStyleIdx="4" presStyleCnt="7"/>
      <dgm:spPr/>
      <dgm:t>
        <a:bodyPr/>
        <a:lstStyle/>
        <a:p>
          <a:endParaRPr lang="ru-RU"/>
        </a:p>
      </dgm:t>
    </dgm:pt>
    <dgm:pt modelId="{D8540611-258A-486F-92B8-69F13E98103D}" type="pres">
      <dgm:prSet presAssocID="{916300F0-61E5-4D12-B2C4-A22E86947C8D}" presName="text_6" presStyleLbl="node1" presStyleIdx="5" presStyleCnt="7">
        <dgm:presLayoutVars>
          <dgm:bulletEnabled val="1"/>
        </dgm:presLayoutVars>
      </dgm:prSet>
      <dgm:spPr/>
      <dgm:t>
        <a:bodyPr/>
        <a:lstStyle/>
        <a:p>
          <a:endParaRPr lang="ru-RU"/>
        </a:p>
      </dgm:t>
    </dgm:pt>
    <dgm:pt modelId="{CE26C5C0-EA00-4983-A3A1-2A0DD4BDC584}" type="pres">
      <dgm:prSet presAssocID="{916300F0-61E5-4D12-B2C4-A22E86947C8D}" presName="accent_6" presStyleCnt="0"/>
      <dgm:spPr/>
      <dgm:t>
        <a:bodyPr/>
        <a:lstStyle/>
        <a:p>
          <a:endParaRPr lang="ru-RU"/>
        </a:p>
      </dgm:t>
    </dgm:pt>
    <dgm:pt modelId="{E8BCE0F4-2DA3-497D-B5A4-D2970D9AF30E}" type="pres">
      <dgm:prSet presAssocID="{916300F0-61E5-4D12-B2C4-A22E86947C8D}" presName="accentRepeatNode" presStyleLbl="solidFgAcc1" presStyleIdx="5" presStyleCnt="7"/>
      <dgm:spPr/>
      <dgm:t>
        <a:bodyPr/>
        <a:lstStyle/>
        <a:p>
          <a:endParaRPr lang="ru-RU"/>
        </a:p>
      </dgm:t>
    </dgm:pt>
    <dgm:pt modelId="{E5F32B07-C3EF-4D8B-8A81-A64B147FB4D2}" type="pres">
      <dgm:prSet presAssocID="{E121F46E-B858-487A-A0CE-B84430A3DDFF}" presName="text_7" presStyleLbl="node1" presStyleIdx="6" presStyleCnt="7">
        <dgm:presLayoutVars>
          <dgm:bulletEnabled val="1"/>
        </dgm:presLayoutVars>
      </dgm:prSet>
      <dgm:spPr/>
      <dgm:t>
        <a:bodyPr/>
        <a:lstStyle/>
        <a:p>
          <a:endParaRPr lang="ru-RU"/>
        </a:p>
      </dgm:t>
    </dgm:pt>
    <dgm:pt modelId="{B5533D46-52DE-45F2-869C-4F2D03665FD8}" type="pres">
      <dgm:prSet presAssocID="{E121F46E-B858-487A-A0CE-B84430A3DDFF}" presName="accent_7" presStyleCnt="0"/>
      <dgm:spPr/>
      <dgm:t>
        <a:bodyPr/>
        <a:lstStyle/>
        <a:p>
          <a:endParaRPr lang="ru-RU"/>
        </a:p>
      </dgm:t>
    </dgm:pt>
    <dgm:pt modelId="{47CE90B2-7C8C-4B02-9DBA-6D0D7873C451}" type="pres">
      <dgm:prSet presAssocID="{E121F46E-B858-487A-A0CE-B84430A3DDFF}" presName="accentRepeatNode" presStyleLbl="solidFgAcc1" presStyleIdx="6" presStyleCnt="7"/>
      <dgm:spPr/>
      <dgm:t>
        <a:bodyPr/>
        <a:lstStyle/>
        <a:p>
          <a:endParaRPr lang="ru-RU"/>
        </a:p>
      </dgm:t>
    </dgm:pt>
  </dgm:ptLst>
  <dgm:cxnLst>
    <dgm:cxn modelId="{0B2E1DBF-F48C-41E6-8463-6339DED1BB3D}" type="presOf" srcId="{ADBD053C-5258-49B2-8591-15F00248289D}" destId="{E94321B4-1C92-4C99-977B-A466FAFF2731}" srcOrd="0" destOrd="0" presId="urn:microsoft.com/office/officeart/2008/layout/VerticalCurvedList"/>
    <dgm:cxn modelId="{5A779070-A3A5-406F-8898-DBBBBDFE4085}" srcId="{ADBD053C-5258-49B2-8591-15F00248289D}" destId="{273FBB26-6EC2-4646-889D-E42209B215ED}" srcOrd="3" destOrd="0" parTransId="{C7CC03AB-5DB7-419F-B7C3-959F14DE89A5}" sibTransId="{B95B82D4-50AE-4984-ABDA-4751EAF9D734}"/>
    <dgm:cxn modelId="{D6994078-B7E3-489A-BB33-88C3AC347C0A}" type="presOf" srcId="{273FBB26-6EC2-4646-889D-E42209B215ED}" destId="{EFB623B1-D735-48F7-B8A2-2F0ECB5C03DC}" srcOrd="0" destOrd="0" presId="urn:microsoft.com/office/officeart/2008/layout/VerticalCurvedList"/>
    <dgm:cxn modelId="{7323681B-3A20-465B-A9A5-2B45D8703F85}" srcId="{ADBD053C-5258-49B2-8591-15F00248289D}" destId="{C9DAEA46-9F9C-4CED-884F-1FCF4D3D34AB}" srcOrd="2" destOrd="0" parTransId="{F3299A9E-F71C-4B6D-A5C9-76F007C666D2}" sibTransId="{2788FB75-4C39-4472-B215-E819303872AB}"/>
    <dgm:cxn modelId="{366A64B0-BD3B-40C2-84B7-8138BCB2CE3E}" srcId="{ADBD053C-5258-49B2-8591-15F00248289D}" destId="{E121F46E-B858-487A-A0CE-B84430A3DDFF}" srcOrd="6" destOrd="0" parTransId="{BD005059-8FC2-4CA4-B17B-3D260B31ACDF}" sibTransId="{4146E247-B91F-49BD-94BD-E3C2E28A2EB5}"/>
    <dgm:cxn modelId="{641C48B7-9BFF-4826-B8A4-918B3608B14E}" type="presOf" srcId="{E35CB616-4A15-4F0E-AE69-B7F236904F45}" destId="{7191001E-5B47-40A1-B564-465F47559FF2}" srcOrd="0" destOrd="0" presId="urn:microsoft.com/office/officeart/2008/layout/VerticalCurvedList"/>
    <dgm:cxn modelId="{D31ABC49-F8ED-4A35-A49E-427BABA3A369}" type="presOf" srcId="{E121F46E-B858-487A-A0CE-B84430A3DDFF}" destId="{E5F32B07-C3EF-4D8B-8A81-A64B147FB4D2}" srcOrd="0" destOrd="0" presId="urn:microsoft.com/office/officeart/2008/layout/VerticalCurvedList"/>
    <dgm:cxn modelId="{8B1D043C-41A4-4883-A277-EE9A54135CCF}" srcId="{ADBD053C-5258-49B2-8591-15F00248289D}" destId="{916300F0-61E5-4D12-B2C4-A22E86947C8D}" srcOrd="5" destOrd="0" parTransId="{C10E0795-0DE5-40CF-833C-6DE95DD13AB4}" sibTransId="{17D394DE-544E-4061-9B51-BC4EFC682C8D}"/>
    <dgm:cxn modelId="{27BA94B7-7043-438E-9D97-A2611E28B5AD}" srcId="{ADBD053C-5258-49B2-8591-15F00248289D}" destId="{7CB8FD47-E62E-4C1A-BA5F-449F88EFBA5E}" srcOrd="4" destOrd="0" parTransId="{6A5A77B6-092E-4E75-B76B-386A730E40B5}" sibTransId="{EC14B994-63E1-4472-AFCB-2BBD6C14D575}"/>
    <dgm:cxn modelId="{9AC5CA6B-4779-4573-BE36-2D8DEDFAD6F7}" srcId="{ADBD053C-5258-49B2-8591-15F00248289D}" destId="{E35CB616-4A15-4F0E-AE69-B7F236904F45}" srcOrd="1" destOrd="0" parTransId="{4BB34FD2-4AA2-4253-978F-2CF7D7EF797A}" sibTransId="{442D737A-3D42-4E07-86E5-85B2AC804454}"/>
    <dgm:cxn modelId="{E9D5A739-DB9C-4089-91F8-7B80A83ED94B}" srcId="{ADBD053C-5258-49B2-8591-15F00248289D}" destId="{1BF7B9F7-D63D-4EC3-B327-DCF87A5A8AB7}" srcOrd="0" destOrd="0" parTransId="{77E2F4F7-1F06-49BD-B829-DB6AB8408C41}" sibTransId="{D8BA626F-93EA-419C-8C3D-F7F9F5924128}"/>
    <dgm:cxn modelId="{26A68FCD-1577-40D2-93AE-0E2DC5A2FC53}" type="presOf" srcId="{916300F0-61E5-4D12-B2C4-A22E86947C8D}" destId="{D8540611-258A-486F-92B8-69F13E98103D}" srcOrd="0" destOrd="0" presId="urn:microsoft.com/office/officeart/2008/layout/VerticalCurvedList"/>
    <dgm:cxn modelId="{3BBA15EF-CF7B-4F2B-A22B-9AA76F2349C5}" type="presOf" srcId="{1BF7B9F7-D63D-4EC3-B327-DCF87A5A8AB7}" destId="{F583A110-C193-4D57-BFE6-20A8A8F2850A}" srcOrd="0" destOrd="0" presId="urn:microsoft.com/office/officeart/2008/layout/VerticalCurvedList"/>
    <dgm:cxn modelId="{7A159300-0A7F-4B7D-BE04-17C5106D40F0}" type="presOf" srcId="{C9DAEA46-9F9C-4CED-884F-1FCF4D3D34AB}" destId="{2C3B1E9A-2CFE-4E26-BD4F-B2A6EF5F3AC4}" srcOrd="0" destOrd="0" presId="urn:microsoft.com/office/officeart/2008/layout/VerticalCurvedList"/>
    <dgm:cxn modelId="{0DEB137C-46AC-452D-BF05-4518873D5F76}" type="presOf" srcId="{7CB8FD47-E62E-4C1A-BA5F-449F88EFBA5E}" destId="{1EE679D7-02A0-4B7D-A0E1-A6DA3A161989}" srcOrd="0" destOrd="0" presId="urn:microsoft.com/office/officeart/2008/layout/VerticalCurvedList"/>
    <dgm:cxn modelId="{1CFF3158-64A5-41BD-B9AF-7FDD38EC5071}" type="presOf" srcId="{D8BA626F-93EA-419C-8C3D-F7F9F5924128}" destId="{A1AC0A78-AAB1-40A0-8A9F-6F4A25DC2307}" srcOrd="0" destOrd="0" presId="urn:microsoft.com/office/officeart/2008/layout/VerticalCurvedList"/>
    <dgm:cxn modelId="{C95B8279-4C3F-4AD2-BDC6-4A578B55B9DE}" type="presParOf" srcId="{E94321B4-1C92-4C99-977B-A466FAFF2731}" destId="{5E2F7B13-1D43-4596-83D2-83B84892BD2A}" srcOrd="0" destOrd="0" presId="urn:microsoft.com/office/officeart/2008/layout/VerticalCurvedList"/>
    <dgm:cxn modelId="{76F7B8A3-F4D5-4610-B8D9-FA22A30385B4}" type="presParOf" srcId="{5E2F7B13-1D43-4596-83D2-83B84892BD2A}" destId="{9A7D6EB0-5063-47EF-8199-504FCCD5B064}" srcOrd="0" destOrd="0" presId="urn:microsoft.com/office/officeart/2008/layout/VerticalCurvedList"/>
    <dgm:cxn modelId="{4C0A04AC-746B-421A-B143-D3B4D69A6D2C}" type="presParOf" srcId="{9A7D6EB0-5063-47EF-8199-504FCCD5B064}" destId="{2D70AF7B-255D-4C27-B9D7-B0706FAEBEC8}" srcOrd="0" destOrd="0" presId="urn:microsoft.com/office/officeart/2008/layout/VerticalCurvedList"/>
    <dgm:cxn modelId="{4129D08F-B64C-4A55-B4F9-8D1F33D2BE97}" type="presParOf" srcId="{9A7D6EB0-5063-47EF-8199-504FCCD5B064}" destId="{A1AC0A78-AAB1-40A0-8A9F-6F4A25DC2307}" srcOrd="1" destOrd="0" presId="urn:microsoft.com/office/officeart/2008/layout/VerticalCurvedList"/>
    <dgm:cxn modelId="{6AB1107E-5B04-4E0E-A3A4-8A42FB4795D5}" type="presParOf" srcId="{9A7D6EB0-5063-47EF-8199-504FCCD5B064}" destId="{23107558-4C0F-4B16-A867-E3FF0DD3BF63}" srcOrd="2" destOrd="0" presId="urn:microsoft.com/office/officeart/2008/layout/VerticalCurvedList"/>
    <dgm:cxn modelId="{71DD827D-FCA9-4F25-9F47-7B4DDB085301}" type="presParOf" srcId="{9A7D6EB0-5063-47EF-8199-504FCCD5B064}" destId="{7460AC39-AD7B-4389-B303-EC086301CD2F}" srcOrd="3" destOrd="0" presId="urn:microsoft.com/office/officeart/2008/layout/VerticalCurvedList"/>
    <dgm:cxn modelId="{35F012FE-776F-47BC-9BF7-14276A1F0536}" type="presParOf" srcId="{5E2F7B13-1D43-4596-83D2-83B84892BD2A}" destId="{F583A110-C193-4D57-BFE6-20A8A8F2850A}" srcOrd="1" destOrd="0" presId="urn:microsoft.com/office/officeart/2008/layout/VerticalCurvedList"/>
    <dgm:cxn modelId="{DFBB9BE5-534E-4524-B0D8-BAB6ACBF4367}" type="presParOf" srcId="{5E2F7B13-1D43-4596-83D2-83B84892BD2A}" destId="{67EBA65A-36BA-4101-9991-0AF6F93F245D}" srcOrd="2" destOrd="0" presId="urn:microsoft.com/office/officeart/2008/layout/VerticalCurvedList"/>
    <dgm:cxn modelId="{D38C1EC0-940A-4734-824F-93FEC69C5CB8}" type="presParOf" srcId="{67EBA65A-36BA-4101-9991-0AF6F93F245D}" destId="{5AA0BA8C-9F8F-48F6-93D0-670D2D1867A4}" srcOrd="0" destOrd="0" presId="urn:microsoft.com/office/officeart/2008/layout/VerticalCurvedList"/>
    <dgm:cxn modelId="{A379FDD4-D7C4-40D5-9A54-27A59B7CF735}" type="presParOf" srcId="{5E2F7B13-1D43-4596-83D2-83B84892BD2A}" destId="{7191001E-5B47-40A1-B564-465F47559FF2}" srcOrd="3" destOrd="0" presId="urn:microsoft.com/office/officeart/2008/layout/VerticalCurvedList"/>
    <dgm:cxn modelId="{AB22F973-82EA-4834-8DBB-D73E323F9730}" type="presParOf" srcId="{5E2F7B13-1D43-4596-83D2-83B84892BD2A}" destId="{C8570705-A7DF-4C3B-AE95-3CFEA950CC4E}" srcOrd="4" destOrd="0" presId="urn:microsoft.com/office/officeart/2008/layout/VerticalCurvedList"/>
    <dgm:cxn modelId="{F632D6A3-45B4-4EE0-9107-BB0E8056DB07}" type="presParOf" srcId="{C8570705-A7DF-4C3B-AE95-3CFEA950CC4E}" destId="{E643C753-D36B-4160-90DF-DAE3102BEEDF}" srcOrd="0" destOrd="0" presId="urn:microsoft.com/office/officeart/2008/layout/VerticalCurvedList"/>
    <dgm:cxn modelId="{70BB24B3-7EF8-44B4-A213-AA67DEF2A59F}" type="presParOf" srcId="{5E2F7B13-1D43-4596-83D2-83B84892BD2A}" destId="{2C3B1E9A-2CFE-4E26-BD4F-B2A6EF5F3AC4}" srcOrd="5" destOrd="0" presId="urn:microsoft.com/office/officeart/2008/layout/VerticalCurvedList"/>
    <dgm:cxn modelId="{5FEAF999-C1D9-4EA6-8F43-C6EC9432B9A2}" type="presParOf" srcId="{5E2F7B13-1D43-4596-83D2-83B84892BD2A}" destId="{F6DD0A85-4949-47F3-A53E-9945AE12D653}" srcOrd="6" destOrd="0" presId="urn:microsoft.com/office/officeart/2008/layout/VerticalCurvedList"/>
    <dgm:cxn modelId="{8744A847-0A1B-4D81-965E-80D686BD0789}" type="presParOf" srcId="{F6DD0A85-4949-47F3-A53E-9945AE12D653}" destId="{74D64AC6-D798-437F-B469-8EDE949AD27B}" srcOrd="0" destOrd="0" presId="urn:microsoft.com/office/officeart/2008/layout/VerticalCurvedList"/>
    <dgm:cxn modelId="{4EBE25CA-1A5B-44E8-83EA-D4B2812FDF51}" type="presParOf" srcId="{5E2F7B13-1D43-4596-83D2-83B84892BD2A}" destId="{EFB623B1-D735-48F7-B8A2-2F0ECB5C03DC}" srcOrd="7" destOrd="0" presId="urn:microsoft.com/office/officeart/2008/layout/VerticalCurvedList"/>
    <dgm:cxn modelId="{0D0EE762-2EBF-46BC-8138-CDD9024E65B0}" type="presParOf" srcId="{5E2F7B13-1D43-4596-83D2-83B84892BD2A}" destId="{2E5A67C7-D888-4EBB-B227-14DCED060E4B}" srcOrd="8" destOrd="0" presId="urn:microsoft.com/office/officeart/2008/layout/VerticalCurvedList"/>
    <dgm:cxn modelId="{339B3352-7300-4C46-B72D-773A110C2227}" type="presParOf" srcId="{2E5A67C7-D888-4EBB-B227-14DCED060E4B}" destId="{5F65226F-7BF4-487D-B292-A192849D38D0}" srcOrd="0" destOrd="0" presId="urn:microsoft.com/office/officeart/2008/layout/VerticalCurvedList"/>
    <dgm:cxn modelId="{EFE3867A-8737-4205-9F90-8A1E1B20F297}" type="presParOf" srcId="{5E2F7B13-1D43-4596-83D2-83B84892BD2A}" destId="{1EE679D7-02A0-4B7D-A0E1-A6DA3A161989}" srcOrd="9" destOrd="0" presId="urn:microsoft.com/office/officeart/2008/layout/VerticalCurvedList"/>
    <dgm:cxn modelId="{0C1D62B8-BE03-4D55-A368-A690D66000C7}" type="presParOf" srcId="{5E2F7B13-1D43-4596-83D2-83B84892BD2A}" destId="{1B15455B-27CC-4DAC-ACBB-EC4136B20450}" srcOrd="10" destOrd="0" presId="urn:microsoft.com/office/officeart/2008/layout/VerticalCurvedList"/>
    <dgm:cxn modelId="{10E8CAF9-C72B-49E8-85D6-63EF0D5D6EC9}" type="presParOf" srcId="{1B15455B-27CC-4DAC-ACBB-EC4136B20450}" destId="{AEDADE0A-73A6-4C5D-8345-42330FFF32DD}" srcOrd="0" destOrd="0" presId="urn:microsoft.com/office/officeart/2008/layout/VerticalCurvedList"/>
    <dgm:cxn modelId="{42BE52AC-D972-43F6-ABA9-8BBA3D1974CA}" type="presParOf" srcId="{5E2F7B13-1D43-4596-83D2-83B84892BD2A}" destId="{D8540611-258A-486F-92B8-69F13E98103D}" srcOrd="11" destOrd="0" presId="urn:microsoft.com/office/officeart/2008/layout/VerticalCurvedList"/>
    <dgm:cxn modelId="{521BED1C-337F-43F7-B31B-EFB06AE0B911}" type="presParOf" srcId="{5E2F7B13-1D43-4596-83D2-83B84892BD2A}" destId="{CE26C5C0-EA00-4983-A3A1-2A0DD4BDC584}" srcOrd="12" destOrd="0" presId="urn:microsoft.com/office/officeart/2008/layout/VerticalCurvedList"/>
    <dgm:cxn modelId="{4EAC15DB-0E55-4B2F-8FE2-63B8E4CDED79}" type="presParOf" srcId="{CE26C5C0-EA00-4983-A3A1-2A0DD4BDC584}" destId="{E8BCE0F4-2DA3-497D-B5A4-D2970D9AF30E}" srcOrd="0" destOrd="0" presId="urn:microsoft.com/office/officeart/2008/layout/VerticalCurvedList"/>
    <dgm:cxn modelId="{9D55C98E-1AB6-4AA3-A79F-77F26EB59874}" type="presParOf" srcId="{5E2F7B13-1D43-4596-83D2-83B84892BD2A}" destId="{E5F32B07-C3EF-4D8B-8A81-A64B147FB4D2}" srcOrd="13" destOrd="0" presId="urn:microsoft.com/office/officeart/2008/layout/VerticalCurvedList"/>
    <dgm:cxn modelId="{4A1473AA-9FDD-410F-B8D3-E4ADB3A3D940}" type="presParOf" srcId="{5E2F7B13-1D43-4596-83D2-83B84892BD2A}" destId="{B5533D46-52DE-45F2-869C-4F2D03665FD8}" srcOrd="14" destOrd="0" presId="urn:microsoft.com/office/officeart/2008/layout/VerticalCurvedList"/>
    <dgm:cxn modelId="{A42076AE-43F4-49E0-B2A5-EF0A0D127403}" type="presParOf" srcId="{B5533D46-52DE-45F2-869C-4F2D03665FD8}" destId="{47CE90B2-7C8C-4B02-9DBA-6D0D7873C451}" srcOrd="0" destOrd="0" presId="urn:microsoft.com/office/officeart/2008/layout/VerticalCurvedList"/>
  </dgm:cxnLst>
  <dgm:bg>
    <a:noFill/>
  </dgm:bg>
  <dgm:whole/>
</dgm:dataModel>
</file>

<file path=ppt/diagrams/data3.xml><?xml version="1.0" encoding="utf-8"?>
<dgm:dataModel xmlns:dgm="http://schemas.openxmlformats.org/drawingml/2006/diagram" xmlns:a="http://schemas.openxmlformats.org/drawingml/2006/main">
  <dgm:ptLst>
    <dgm:pt modelId="{ADBD053C-5258-49B2-8591-15F00248289D}"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ru-RU"/>
        </a:p>
      </dgm:t>
    </dgm:pt>
    <dgm:pt modelId="{E35CB616-4A15-4F0E-AE69-B7F236904F45}">
      <dgm:prSet custT="1"/>
      <dgm:spPr/>
      <dgm:t>
        <a:bodyPr/>
        <a:lstStyle/>
        <a:p>
          <a:r>
            <a:rPr lang="ru-RU" sz="1800" b="1" dirty="0" err="1" smtClean="0"/>
            <a:t>Қарым-қатынас жасау</a:t>
          </a:r>
          <a:r>
            <a:rPr lang="ru-RU" sz="1800" b="1" dirty="0" smtClean="0"/>
            <a:t> </a:t>
          </a:r>
          <a:r>
            <a:rPr lang="ru-RU" sz="1800" b="1" dirty="0" err="1" smtClean="0"/>
            <a:t>қабілеті</a:t>
          </a:r>
          <a:endParaRPr lang="ru-RU" sz="1800" b="1" dirty="0"/>
        </a:p>
      </dgm:t>
    </dgm:pt>
    <dgm:pt modelId="{4BB34FD2-4AA2-4253-978F-2CF7D7EF797A}" type="parTrans" cxnId="{9AC5CA6B-4779-4573-BE36-2D8DEDFAD6F7}">
      <dgm:prSet/>
      <dgm:spPr/>
      <dgm:t>
        <a:bodyPr/>
        <a:lstStyle/>
        <a:p>
          <a:endParaRPr lang="ru-RU" b="1">
            <a:solidFill>
              <a:srgbClr val="002060"/>
            </a:solidFill>
          </a:endParaRPr>
        </a:p>
      </dgm:t>
    </dgm:pt>
    <dgm:pt modelId="{442D737A-3D42-4E07-86E5-85B2AC804454}" type="sibTrans" cxnId="{9AC5CA6B-4779-4573-BE36-2D8DEDFAD6F7}">
      <dgm:prSet/>
      <dgm:spPr/>
      <dgm:t>
        <a:bodyPr/>
        <a:lstStyle/>
        <a:p>
          <a:endParaRPr lang="ru-RU" b="1">
            <a:solidFill>
              <a:srgbClr val="002060"/>
            </a:solidFill>
          </a:endParaRPr>
        </a:p>
      </dgm:t>
    </dgm:pt>
    <dgm:pt modelId="{1BF7B9F7-D63D-4EC3-B327-DCF87A5A8AB7}">
      <dgm:prSet custT="1"/>
      <dgm:spPr/>
      <dgm:t>
        <a:bodyPr/>
        <a:lstStyle/>
        <a:p>
          <a:r>
            <a:rPr lang="kk-KZ" sz="1800" b="1" dirty="0" smtClean="0"/>
            <a:t>Шығармашылық</a:t>
          </a:r>
          <a:r>
            <a:rPr lang="kk-KZ" sz="1800" b="1" baseline="0" dirty="0" smtClean="0"/>
            <a:t> және сын тұрғасынын ойлау</a:t>
          </a:r>
          <a:endParaRPr lang="ru-RU" sz="1800" b="1" dirty="0"/>
        </a:p>
      </dgm:t>
    </dgm:pt>
    <dgm:pt modelId="{77E2F4F7-1F06-49BD-B829-DB6AB8408C41}" type="parTrans" cxnId="{E9D5A739-DB9C-4089-91F8-7B80A83ED94B}">
      <dgm:prSet/>
      <dgm:spPr/>
      <dgm:t>
        <a:bodyPr/>
        <a:lstStyle/>
        <a:p>
          <a:endParaRPr lang="ru-RU" b="1">
            <a:solidFill>
              <a:srgbClr val="002060"/>
            </a:solidFill>
          </a:endParaRPr>
        </a:p>
      </dgm:t>
    </dgm:pt>
    <dgm:pt modelId="{D8BA626F-93EA-419C-8C3D-F7F9F5924128}" type="sibTrans" cxnId="{E9D5A739-DB9C-4089-91F8-7B80A83ED94B}">
      <dgm:prSet/>
      <dgm:spPr/>
      <dgm:t>
        <a:bodyPr/>
        <a:lstStyle/>
        <a:p>
          <a:endParaRPr lang="ru-RU" b="1">
            <a:solidFill>
              <a:srgbClr val="002060"/>
            </a:solidFill>
          </a:endParaRPr>
        </a:p>
      </dgm:t>
    </dgm:pt>
    <dgm:pt modelId="{C9DAEA46-9F9C-4CED-884F-1FCF4D3D34AB}">
      <dgm:prSet custT="1"/>
      <dgm:spPr/>
      <dgm:t>
        <a:bodyPr/>
        <a:lstStyle/>
        <a:p>
          <a:r>
            <a:rPr lang="ru-RU" sz="1800" b="1" dirty="0" err="1" smtClean="0"/>
            <a:t>Өзгелердің мәдениетіне және көзқарастарына құрметпен қарау</a:t>
          </a:r>
          <a:endParaRPr lang="ru-RU" sz="1800" b="1" dirty="0"/>
        </a:p>
      </dgm:t>
    </dgm:pt>
    <dgm:pt modelId="{F3299A9E-F71C-4B6D-A5C9-76F007C666D2}" type="parTrans" cxnId="{7323681B-3A20-465B-A9A5-2B45D8703F85}">
      <dgm:prSet/>
      <dgm:spPr/>
      <dgm:t>
        <a:bodyPr/>
        <a:lstStyle/>
        <a:p>
          <a:endParaRPr lang="ru-RU" b="1">
            <a:solidFill>
              <a:srgbClr val="002060"/>
            </a:solidFill>
          </a:endParaRPr>
        </a:p>
      </dgm:t>
    </dgm:pt>
    <dgm:pt modelId="{2788FB75-4C39-4472-B215-E819303872AB}" type="sibTrans" cxnId="{7323681B-3A20-465B-A9A5-2B45D8703F85}">
      <dgm:prSet/>
      <dgm:spPr/>
      <dgm:t>
        <a:bodyPr/>
        <a:lstStyle/>
        <a:p>
          <a:endParaRPr lang="ru-RU" b="1">
            <a:solidFill>
              <a:srgbClr val="002060"/>
            </a:solidFill>
          </a:endParaRPr>
        </a:p>
      </dgm:t>
    </dgm:pt>
    <dgm:pt modelId="{7CB8FD47-E62E-4C1A-BA5F-449F88EFBA5E}">
      <dgm:prSet custT="1"/>
      <dgm:spPr/>
      <dgm:t>
        <a:bodyPr/>
        <a:lstStyle/>
        <a:p>
          <a:r>
            <a:rPr lang="ru-RU" sz="1800" b="1" dirty="0" err="1" smtClean="0"/>
            <a:t>жауапкершілік</a:t>
          </a:r>
          <a:endParaRPr lang="ru-RU" sz="1800" b="1" dirty="0"/>
        </a:p>
      </dgm:t>
    </dgm:pt>
    <dgm:pt modelId="{6A5A77B6-092E-4E75-B76B-386A730E40B5}" type="parTrans" cxnId="{27BA94B7-7043-438E-9D97-A2611E28B5AD}">
      <dgm:prSet/>
      <dgm:spPr/>
      <dgm:t>
        <a:bodyPr/>
        <a:lstStyle/>
        <a:p>
          <a:endParaRPr lang="ru-RU" b="1">
            <a:solidFill>
              <a:srgbClr val="002060"/>
            </a:solidFill>
          </a:endParaRPr>
        </a:p>
      </dgm:t>
    </dgm:pt>
    <dgm:pt modelId="{EC14B994-63E1-4472-AFCB-2BBD6C14D575}" type="sibTrans" cxnId="{27BA94B7-7043-438E-9D97-A2611E28B5AD}">
      <dgm:prSet/>
      <dgm:spPr/>
      <dgm:t>
        <a:bodyPr/>
        <a:lstStyle/>
        <a:p>
          <a:endParaRPr lang="ru-RU" b="1">
            <a:solidFill>
              <a:srgbClr val="002060"/>
            </a:solidFill>
          </a:endParaRPr>
        </a:p>
      </dgm:t>
    </dgm:pt>
    <dgm:pt modelId="{E121F46E-B858-487A-A0CE-B84430A3DDFF}">
      <dgm:prSet custT="1"/>
      <dgm:spPr/>
      <dgm:t>
        <a:bodyPr/>
        <a:lstStyle/>
        <a:p>
          <a:r>
            <a:rPr lang="ru-RU" sz="1800" b="1" dirty="0" err="1" smtClean="0"/>
            <a:t>Өмір бойы</a:t>
          </a:r>
          <a:r>
            <a:rPr lang="ru-RU" sz="1800" b="1" dirty="0" smtClean="0"/>
            <a:t> </a:t>
          </a:r>
          <a:r>
            <a:rPr lang="ru-RU" sz="1800" b="1" dirty="0" err="1" smtClean="0"/>
            <a:t>оқуға дайын</a:t>
          </a:r>
          <a:r>
            <a:rPr lang="ru-RU" sz="1800" b="1" dirty="0" smtClean="0"/>
            <a:t> болу</a:t>
          </a:r>
        </a:p>
      </dgm:t>
    </dgm:pt>
    <dgm:pt modelId="{BD005059-8FC2-4CA4-B17B-3D260B31ACDF}" type="parTrans" cxnId="{366A64B0-BD3B-40C2-84B7-8138BCB2CE3E}">
      <dgm:prSet/>
      <dgm:spPr/>
      <dgm:t>
        <a:bodyPr/>
        <a:lstStyle/>
        <a:p>
          <a:endParaRPr lang="ru-RU" b="1">
            <a:solidFill>
              <a:srgbClr val="002060"/>
            </a:solidFill>
          </a:endParaRPr>
        </a:p>
      </dgm:t>
    </dgm:pt>
    <dgm:pt modelId="{4146E247-B91F-49BD-94BD-E3C2E28A2EB5}" type="sibTrans" cxnId="{366A64B0-BD3B-40C2-84B7-8138BCB2CE3E}">
      <dgm:prSet/>
      <dgm:spPr/>
      <dgm:t>
        <a:bodyPr/>
        <a:lstStyle/>
        <a:p>
          <a:endParaRPr lang="ru-RU" b="1">
            <a:solidFill>
              <a:srgbClr val="002060"/>
            </a:solidFill>
          </a:endParaRPr>
        </a:p>
      </dgm:t>
    </dgm:pt>
    <dgm:pt modelId="{916300F0-61E5-4D12-B2C4-A22E86947C8D}">
      <dgm:prSet custT="1"/>
      <dgm:spPr/>
      <dgm:t>
        <a:bodyPr/>
        <a:lstStyle/>
        <a:p>
          <a:r>
            <a:rPr lang="ru-RU" sz="1800" b="1" dirty="0" err="1" smtClean="0"/>
            <a:t>Денсаулық, достық және айналысындағыларға қамқорлық көрсету</a:t>
          </a:r>
          <a:endParaRPr lang="ru-RU" sz="1800" b="1" dirty="0" smtClean="0"/>
        </a:p>
      </dgm:t>
    </dgm:pt>
    <dgm:pt modelId="{C10E0795-0DE5-40CF-833C-6DE95DD13AB4}" type="parTrans" cxnId="{8B1D043C-41A4-4883-A277-EE9A54135CCF}">
      <dgm:prSet/>
      <dgm:spPr/>
      <dgm:t>
        <a:bodyPr/>
        <a:lstStyle/>
        <a:p>
          <a:endParaRPr lang="ru-RU" b="1">
            <a:solidFill>
              <a:srgbClr val="002060"/>
            </a:solidFill>
          </a:endParaRPr>
        </a:p>
      </dgm:t>
    </dgm:pt>
    <dgm:pt modelId="{17D394DE-544E-4061-9B51-BC4EFC682C8D}" type="sibTrans" cxnId="{8B1D043C-41A4-4883-A277-EE9A54135CCF}">
      <dgm:prSet/>
      <dgm:spPr/>
      <dgm:t>
        <a:bodyPr/>
        <a:lstStyle/>
        <a:p>
          <a:endParaRPr lang="ru-RU" b="1">
            <a:solidFill>
              <a:srgbClr val="002060"/>
            </a:solidFill>
          </a:endParaRPr>
        </a:p>
      </dgm:t>
    </dgm:pt>
    <dgm:pt modelId="{E94321B4-1C92-4C99-977B-A466FAFF2731}" type="pres">
      <dgm:prSet presAssocID="{ADBD053C-5258-49B2-8591-15F00248289D}" presName="Name0" presStyleCnt="0">
        <dgm:presLayoutVars>
          <dgm:chMax val="7"/>
          <dgm:chPref val="7"/>
          <dgm:dir/>
        </dgm:presLayoutVars>
      </dgm:prSet>
      <dgm:spPr/>
      <dgm:t>
        <a:bodyPr/>
        <a:lstStyle/>
        <a:p>
          <a:endParaRPr lang="ru-RU"/>
        </a:p>
      </dgm:t>
    </dgm:pt>
    <dgm:pt modelId="{5E2F7B13-1D43-4596-83D2-83B84892BD2A}" type="pres">
      <dgm:prSet presAssocID="{ADBD053C-5258-49B2-8591-15F00248289D}" presName="Name1" presStyleCnt="0"/>
      <dgm:spPr/>
      <dgm:t>
        <a:bodyPr/>
        <a:lstStyle/>
        <a:p>
          <a:endParaRPr lang="ru-RU"/>
        </a:p>
      </dgm:t>
    </dgm:pt>
    <dgm:pt modelId="{9A7D6EB0-5063-47EF-8199-504FCCD5B064}" type="pres">
      <dgm:prSet presAssocID="{ADBD053C-5258-49B2-8591-15F00248289D}" presName="cycle" presStyleCnt="0"/>
      <dgm:spPr/>
      <dgm:t>
        <a:bodyPr/>
        <a:lstStyle/>
        <a:p>
          <a:endParaRPr lang="ru-RU"/>
        </a:p>
      </dgm:t>
    </dgm:pt>
    <dgm:pt modelId="{2D70AF7B-255D-4C27-B9D7-B0706FAEBEC8}" type="pres">
      <dgm:prSet presAssocID="{ADBD053C-5258-49B2-8591-15F00248289D}" presName="srcNode" presStyleLbl="node1" presStyleIdx="0" presStyleCnt="6"/>
      <dgm:spPr/>
      <dgm:t>
        <a:bodyPr/>
        <a:lstStyle/>
        <a:p>
          <a:endParaRPr lang="ru-RU"/>
        </a:p>
      </dgm:t>
    </dgm:pt>
    <dgm:pt modelId="{A1AC0A78-AAB1-40A0-8A9F-6F4A25DC2307}" type="pres">
      <dgm:prSet presAssocID="{ADBD053C-5258-49B2-8591-15F00248289D}" presName="conn" presStyleLbl="parChTrans1D2" presStyleIdx="0" presStyleCnt="1"/>
      <dgm:spPr/>
      <dgm:t>
        <a:bodyPr/>
        <a:lstStyle/>
        <a:p>
          <a:endParaRPr lang="ru-RU"/>
        </a:p>
      </dgm:t>
    </dgm:pt>
    <dgm:pt modelId="{23107558-4C0F-4B16-A867-E3FF0DD3BF63}" type="pres">
      <dgm:prSet presAssocID="{ADBD053C-5258-49B2-8591-15F00248289D}" presName="extraNode" presStyleLbl="node1" presStyleIdx="0" presStyleCnt="6"/>
      <dgm:spPr/>
      <dgm:t>
        <a:bodyPr/>
        <a:lstStyle/>
        <a:p>
          <a:endParaRPr lang="ru-RU"/>
        </a:p>
      </dgm:t>
    </dgm:pt>
    <dgm:pt modelId="{7460AC39-AD7B-4389-B303-EC086301CD2F}" type="pres">
      <dgm:prSet presAssocID="{ADBD053C-5258-49B2-8591-15F00248289D}" presName="dstNode" presStyleLbl="node1" presStyleIdx="0" presStyleCnt="6"/>
      <dgm:spPr/>
      <dgm:t>
        <a:bodyPr/>
        <a:lstStyle/>
        <a:p>
          <a:endParaRPr lang="ru-RU"/>
        </a:p>
      </dgm:t>
    </dgm:pt>
    <dgm:pt modelId="{F583A110-C193-4D57-BFE6-20A8A8F2850A}" type="pres">
      <dgm:prSet presAssocID="{1BF7B9F7-D63D-4EC3-B327-DCF87A5A8AB7}" presName="text_1" presStyleLbl="node1" presStyleIdx="0" presStyleCnt="6" custLinFactNeighborY="4011">
        <dgm:presLayoutVars>
          <dgm:bulletEnabled val="1"/>
        </dgm:presLayoutVars>
      </dgm:prSet>
      <dgm:spPr/>
      <dgm:t>
        <a:bodyPr/>
        <a:lstStyle/>
        <a:p>
          <a:endParaRPr lang="ru-RU"/>
        </a:p>
      </dgm:t>
    </dgm:pt>
    <dgm:pt modelId="{67EBA65A-36BA-4101-9991-0AF6F93F245D}" type="pres">
      <dgm:prSet presAssocID="{1BF7B9F7-D63D-4EC3-B327-DCF87A5A8AB7}" presName="accent_1" presStyleCnt="0"/>
      <dgm:spPr/>
      <dgm:t>
        <a:bodyPr/>
        <a:lstStyle/>
        <a:p>
          <a:endParaRPr lang="ru-RU"/>
        </a:p>
      </dgm:t>
    </dgm:pt>
    <dgm:pt modelId="{5AA0BA8C-9F8F-48F6-93D0-670D2D1867A4}" type="pres">
      <dgm:prSet presAssocID="{1BF7B9F7-D63D-4EC3-B327-DCF87A5A8AB7}" presName="accentRepeatNode" presStyleLbl="solidFgAcc1" presStyleIdx="0" presStyleCnt="6"/>
      <dgm:spPr/>
      <dgm:t>
        <a:bodyPr/>
        <a:lstStyle/>
        <a:p>
          <a:endParaRPr lang="ru-RU"/>
        </a:p>
      </dgm:t>
    </dgm:pt>
    <dgm:pt modelId="{7191001E-5B47-40A1-B564-465F47559FF2}" type="pres">
      <dgm:prSet presAssocID="{E35CB616-4A15-4F0E-AE69-B7F236904F45}" presName="text_2" presStyleLbl="node1" presStyleIdx="1" presStyleCnt="6">
        <dgm:presLayoutVars>
          <dgm:bulletEnabled val="1"/>
        </dgm:presLayoutVars>
      </dgm:prSet>
      <dgm:spPr/>
      <dgm:t>
        <a:bodyPr/>
        <a:lstStyle/>
        <a:p>
          <a:endParaRPr lang="ru-RU"/>
        </a:p>
      </dgm:t>
    </dgm:pt>
    <dgm:pt modelId="{C8570705-A7DF-4C3B-AE95-3CFEA950CC4E}" type="pres">
      <dgm:prSet presAssocID="{E35CB616-4A15-4F0E-AE69-B7F236904F45}" presName="accent_2" presStyleCnt="0"/>
      <dgm:spPr/>
      <dgm:t>
        <a:bodyPr/>
        <a:lstStyle/>
        <a:p>
          <a:endParaRPr lang="ru-RU"/>
        </a:p>
      </dgm:t>
    </dgm:pt>
    <dgm:pt modelId="{E643C753-D36B-4160-90DF-DAE3102BEEDF}" type="pres">
      <dgm:prSet presAssocID="{E35CB616-4A15-4F0E-AE69-B7F236904F45}" presName="accentRepeatNode" presStyleLbl="solidFgAcc1" presStyleIdx="1" presStyleCnt="6"/>
      <dgm:spPr/>
      <dgm:t>
        <a:bodyPr/>
        <a:lstStyle/>
        <a:p>
          <a:endParaRPr lang="ru-RU"/>
        </a:p>
      </dgm:t>
    </dgm:pt>
    <dgm:pt modelId="{2C3B1E9A-2CFE-4E26-BD4F-B2A6EF5F3AC4}" type="pres">
      <dgm:prSet presAssocID="{C9DAEA46-9F9C-4CED-884F-1FCF4D3D34AB}" presName="text_3" presStyleLbl="node1" presStyleIdx="2" presStyleCnt="6">
        <dgm:presLayoutVars>
          <dgm:bulletEnabled val="1"/>
        </dgm:presLayoutVars>
      </dgm:prSet>
      <dgm:spPr/>
      <dgm:t>
        <a:bodyPr/>
        <a:lstStyle/>
        <a:p>
          <a:endParaRPr lang="ru-RU"/>
        </a:p>
      </dgm:t>
    </dgm:pt>
    <dgm:pt modelId="{F6DD0A85-4949-47F3-A53E-9945AE12D653}" type="pres">
      <dgm:prSet presAssocID="{C9DAEA46-9F9C-4CED-884F-1FCF4D3D34AB}" presName="accent_3" presStyleCnt="0"/>
      <dgm:spPr/>
      <dgm:t>
        <a:bodyPr/>
        <a:lstStyle/>
        <a:p>
          <a:endParaRPr lang="ru-RU"/>
        </a:p>
      </dgm:t>
    </dgm:pt>
    <dgm:pt modelId="{74D64AC6-D798-437F-B469-8EDE949AD27B}" type="pres">
      <dgm:prSet presAssocID="{C9DAEA46-9F9C-4CED-884F-1FCF4D3D34AB}" presName="accentRepeatNode" presStyleLbl="solidFgAcc1" presStyleIdx="2" presStyleCnt="6"/>
      <dgm:spPr/>
      <dgm:t>
        <a:bodyPr/>
        <a:lstStyle/>
        <a:p>
          <a:endParaRPr lang="ru-RU"/>
        </a:p>
      </dgm:t>
    </dgm:pt>
    <dgm:pt modelId="{8FCA27C3-2571-450A-87B3-1825DCECC2BB}" type="pres">
      <dgm:prSet presAssocID="{7CB8FD47-E62E-4C1A-BA5F-449F88EFBA5E}" presName="text_4" presStyleLbl="node1" presStyleIdx="3" presStyleCnt="6">
        <dgm:presLayoutVars>
          <dgm:bulletEnabled val="1"/>
        </dgm:presLayoutVars>
      </dgm:prSet>
      <dgm:spPr/>
      <dgm:t>
        <a:bodyPr/>
        <a:lstStyle/>
        <a:p>
          <a:endParaRPr lang="ru-RU"/>
        </a:p>
      </dgm:t>
    </dgm:pt>
    <dgm:pt modelId="{37124AF5-9BE2-4199-8AF6-2987B465AF3C}" type="pres">
      <dgm:prSet presAssocID="{7CB8FD47-E62E-4C1A-BA5F-449F88EFBA5E}" presName="accent_4" presStyleCnt="0"/>
      <dgm:spPr/>
      <dgm:t>
        <a:bodyPr/>
        <a:lstStyle/>
        <a:p>
          <a:endParaRPr lang="ru-RU"/>
        </a:p>
      </dgm:t>
    </dgm:pt>
    <dgm:pt modelId="{AEDADE0A-73A6-4C5D-8345-42330FFF32DD}" type="pres">
      <dgm:prSet presAssocID="{7CB8FD47-E62E-4C1A-BA5F-449F88EFBA5E}" presName="accentRepeatNode" presStyleLbl="solidFgAcc1" presStyleIdx="3" presStyleCnt="6"/>
      <dgm:spPr/>
      <dgm:t>
        <a:bodyPr/>
        <a:lstStyle/>
        <a:p>
          <a:endParaRPr lang="ru-RU"/>
        </a:p>
      </dgm:t>
    </dgm:pt>
    <dgm:pt modelId="{AF6ED105-23E1-45F2-B97F-8606411FC2B8}" type="pres">
      <dgm:prSet presAssocID="{916300F0-61E5-4D12-B2C4-A22E86947C8D}" presName="text_5" presStyleLbl="node1" presStyleIdx="4" presStyleCnt="6">
        <dgm:presLayoutVars>
          <dgm:bulletEnabled val="1"/>
        </dgm:presLayoutVars>
      </dgm:prSet>
      <dgm:spPr/>
      <dgm:t>
        <a:bodyPr/>
        <a:lstStyle/>
        <a:p>
          <a:endParaRPr lang="ru-RU"/>
        </a:p>
      </dgm:t>
    </dgm:pt>
    <dgm:pt modelId="{D4E85A7B-6065-4674-9195-1E97AB64BC18}" type="pres">
      <dgm:prSet presAssocID="{916300F0-61E5-4D12-B2C4-A22E86947C8D}" presName="accent_5" presStyleCnt="0"/>
      <dgm:spPr/>
      <dgm:t>
        <a:bodyPr/>
        <a:lstStyle/>
        <a:p>
          <a:endParaRPr lang="ru-RU"/>
        </a:p>
      </dgm:t>
    </dgm:pt>
    <dgm:pt modelId="{E8BCE0F4-2DA3-497D-B5A4-D2970D9AF30E}" type="pres">
      <dgm:prSet presAssocID="{916300F0-61E5-4D12-B2C4-A22E86947C8D}" presName="accentRepeatNode" presStyleLbl="solidFgAcc1" presStyleIdx="4" presStyleCnt="6"/>
      <dgm:spPr/>
      <dgm:t>
        <a:bodyPr/>
        <a:lstStyle/>
        <a:p>
          <a:endParaRPr lang="ru-RU"/>
        </a:p>
      </dgm:t>
    </dgm:pt>
    <dgm:pt modelId="{3726E9E6-A95D-4410-9B27-4B07CA23E835}" type="pres">
      <dgm:prSet presAssocID="{E121F46E-B858-487A-A0CE-B84430A3DDFF}" presName="text_6" presStyleLbl="node1" presStyleIdx="5" presStyleCnt="6">
        <dgm:presLayoutVars>
          <dgm:bulletEnabled val="1"/>
        </dgm:presLayoutVars>
      </dgm:prSet>
      <dgm:spPr/>
      <dgm:t>
        <a:bodyPr/>
        <a:lstStyle/>
        <a:p>
          <a:endParaRPr lang="ru-RU"/>
        </a:p>
      </dgm:t>
    </dgm:pt>
    <dgm:pt modelId="{BD6D7833-A9BC-4036-BBF1-7255BC4AE38C}" type="pres">
      <dgm:prSet presAssocID="{E121F46E-B858-487A-A0CE-B84430A3DDFF}" presName="accent_6" presStyleCnt="0"/>
      <dgm:spPr/>
      <dgm:t>
        <a:bodyPr/>
        <a:lstStyle/>
        <a:p>
          <a:endParaRPr lang="ru-RU"/>
        </a:p>
      </dgm:t>
    </dgm:pt>
    <dgm:pt modelId="{47CE90B2-7C8C-4B02-9DBA-6D0D7873C451}" type="pres">
      <dgm:prSet presAssocID="{E121F46E-B858-487A-A0CE-B84430A3DDFF}" presName="accentRepeatNode" presStyleLbl="solidFgAcc1" presStyleIdx="5" presStyleCnt="6"/>
      <dgm:spPr/>
      <dgm:t>
        <a:bodyPr/>
        <a:lstStyle/>
        <a:p>
          <a:endParaRPr lang="ru-RU"/>
        </a:p>
      </dgm:t>
    </dgm:pt>
  </dgm:ptLst>
  <dgm:cxnLst>
    <dgm:cxn modelId="{817B3614-1EBE-4E4E-93C8-88B8D8BF4EF1}" type="presOf" srcId="{E35CB616-4A15-4F0E-AE69-B7F236904F45}" destId="{7191001E-5B47-40A1-B564-465F47559FF2}" srcOrd="0" destOrd="0" presId="urn:microsoft.com/office/officeart/2008/layout/VerticalCurvedList"/>
    <dgm:cxn modelId="{7323681B-3A20-465B-A9A5-2B45D8703F85}" srcId="{ADBD053C-5258-49B2-8591-15F00248289D}" destId="{C9DAEA46-9F9C-4CED-884F-1FCF4D3D34AB}" srcOrd="2" destOrd="0" parTransId="{F3299A9E-F71C-4B6D-A5C9-76F007C666D2}" sibTransId="{2788FB75-4C39-4472-B215-E819303872AB}"/>
    <dgm:cxn modelId="{366A64B0-BD3B-40C2-84B7-8138BCB2CE3E}" srcId="{ADBD053C-5258-49B2-8591-15F00248289D}" destId="{E121F46E-B858-487A-A0CE-B84430A3DDFF}" srcOrd="5" destOrd="0" parTransId="{BD005059-8FC2-4CA4-B17B-3D260B31ACDF}" sibTransId="{4146E247-B91F-49BD-94BD-E3C2E28A2EB5}"/>
    <dgm:cxn modelId="{7D9C29CF-D466-497C-BAD6-7E687C75E68F}" type="presOf" srcId="{1BF7B9F7-D63D-4EC3-B327-DCF87A5A8AB7}" destId="{F583A110-C193-4D57-BFE6-20A8A8F2850A}" srcOrd="0" destOrd="0" presId="urn:microsoft.com/office/officeart/2008/layout/VerticalCurvedList"/>
    <dgm:cxn modelId="{82C9CC1B-B47C-4D12-959E-DC83BA17BB5E}" type="presOf" srcId="{C9DAEA46-9F9C-4CED-884F-1FCF4D3D34AB}" destId="{2C3B1E9A-2CFE-4E26-BD4F-B2A6EF5F3AC4}" srcOrd="0" destOrd="0" presId="urn:microsoft.com/office/officeart/2008/layout/VerticalCurvedList"/>
    <dgm:cxn modelId="{8B1D043C-41A4-4883-A277-EE9A54135CCF}" srcId="{ADBD053C-5258-49B2-8591-15F00248289D}" destId="{916300F0-61E5-4D12-B2C4-A22E86947C8D}" srcOrd="4" destOrd="0" parTransId="{C10E0795-0DE5-40CF-833C-6DE95DD13AB4}" sibTransId="{17D394DE-544E-4061-9B51-BC4EFC682C8D}"/>
    <dgm:cxn modelId="{27BA94B7-7043-438E-9D97-A2611E28B5AD}" srcId="{ADBD053C-5258-49B2-8591-15F00248289D}" destId="{7CB8FD47-E62E-4C1A-BA5F-449F88EFBA5E}" srcOrd="3" destOrd="0" parTransId="{6A5A77B6-092E-4E75-B76B-386A730E40B5}" sibTransId="{EC14B994-63E1-4472-AFCB-2BBD6C14D575}"/>
    <dgm:cxn modelId="{C3347B3F-D508-479D-BDBA-9ADD4ABF40DB}" type="presOf" srcId="{ADBD053C-5258-49B2-8591-15F00248289D}" destId="{E94321B4-1C92-4C99-977B-A466FAFF2731}" srcOrd="0" destOrd="0" presId="urn:microsoft.com/office/officeart/2008/layout/VerticalCurvedList"/>
    <dgm:cxn modelId="{9AC5CA6B-4779-4573-BE36-2D8DEDFAD6F7}" srcId="{ADBD053C-5258-49B2-8591-15F00248289D}" destId="{E35CB616-4A15-4F0E-AE69-B7F236904F45}" srcOrd="1" destOrd="0" parTransId="{4BB34FD2-4AA2-4253-978F-2CF7D7EF797A}" sibTransId="{442D737A-3D42-4E07-86E5-85B2AC804454}"/>
    <dgm:cxn modelId="{E9D5A739-DB9C-4089-91F8-7B80A83ED94B}" srcId="{ADBD053C-5258-49B2-8591-15F00248289D}" destId="{1BF7B9F7-D63D-4EC3-B327-DCF87A5A8AB7}" srcOrd="0" destOrd="0" parTransId="{77E2F4F7-1F06-49BD-B829-DB6AB8408C41}" sibTransId="{D8BA626F-93EA-419C-8C3D-F7F9F5924128}"/>
    <dgm:cxn modelId="{16913094-88C7-4FF1-97F2-EAE2C6B35DEE}" type="presOf" srcId="{D8BA626F-93EA-419C-8C3D-F7F9F5924128}" destId="{A1AC0A78-AAB1-40A0-8A9F-6F4A25DC2307}" srcOrd="0" destOrd="0" presId="urn:microsoft.com/office/officeart/2008/layout/VerticalCurvedList"/>
    <dgm:cxn modelId="{B21730B4-59D0-4FC3-9704-D03FD4B2E5C9}" type="presOf" srcId="{E121F46E-B858-487A-A0CE-B84430A3DDFF}" destId="{3726E9E6-A95D-4410-9B27-4B07CA23E835}" srcOrd="0" destOrd="0" presId="urn:microsoft.com/office/officeart/2008/layout/VerticalCurvedList"/>
    <dgm:cxn modelId="{E9CC40E8-1A19-4C6F-816C-410B4587D016}" type="presOf" srcId="{916300F0-61E5-4D12-B2C4-A22E86947C8D}" destId="{AF6ED105-23E1-45F2-B97F-8606411FC2B8}" srcOrd="0" destOrd="0" presId="urn:microsoft.com/office/officeart/2008/layout/VerticalCurvedList"/>
    <dgm:cxn modelId="{36A0C1E2-F533-489E-8FB8-09C84926804E}" type="presOf" srcId="{7CB8FD47-E62E-4C1A-BA5F-449F88EFBA5E}" destId="{8FCA27C3-2571-450A-87B3-1825DCECC2BB}" srcOrd="0" destOrd="0" presId="urn:microsoft.com/office/officeart/2008/layout/VerticalCurvedList"/>
    <dgm:cxn modelId="{A588856A-802E-4066-8900-150A46CD9466}" type="presParOf" srcId="{E94321B4-1C92-4C99-977B-A466FAFF2731}" destId="{5E2F7B13-1D43-4596-83D2-83B84892BD2A}" srcOrd="0" destOrd="0" presId="urn:microsoft.com/office/officeart/2008/layout/VerticalCurvedList"/>
    <dgm:cxn modelId="{7244C32F-8F27-45E3-A723-FBDCEC641609}" type="presParOf" srcId="{5E2F7B13-1D43-4596-83D2-83B84892BD2A}" destId="{9A7D6EB0-5063-47EF-8199-504FCCD5B064}" srcOrd="0" destOrd="0" presId="urn:microsoft.com/office/officeart/2008/layout/VerticalCurvedList"/>
    <dgm:cxn modelId="{9D4E24A8-0E58-4246-99DB-AA1629BFA501}" type="presParOf" srcId="{9A7D6EB0-5063-47EF-8199-504FCCD5B064}" destId="{2D70AF7B-255D-4C27-B9D7-B0706FAEBEC8}" srcOrd="0" destOrd="0" presId="urn:microsoft.com/office/officeart/2008/layout/VerticalCurvedList"/>
    <dgm:cxn modelId="{51CBB691-57C4-476E-8CFC-0D961C806123}" type="presParOf" srcId="{9A7D6EB0-5063-47EF-8199-504FCCD5B064}" destId="{A1AC0A78-AAB1-40A0-8A9F-6F4A25DC2307}" srcOrd="1" destOrd="0" presId="urn:microsoft.com/office/officeart/2008/layout/VerticalCurvedList"/>
    <dgm:cxn modelId="{5FB08E07-6C58-4562-930B-826F09D3BD8B}" type="presParOf" srcId="{9A7D6EB0-5063-47EF-8199-504FCCD5B064}" destId="{23107558-4C0F-4B16-A867-E3FF0DD3BF63}" srcOrd="2" destOrd="0" presId="urn:microsoft.com/office/officeart/2008/layout/VerticalCurvedList"/>
    <dgm:cxn modelId="{3CEAB5A5-1207-438C-86E7-F437D835A67C}" type="presParOf" srcId="{9A7D6EB0-5063-47EF-8199-504FCCD5B064}" destId="{7460AC39-AD7B-4389-B303-EC086301CD2F}" srcOrd="3" destOrd="0" presId="urn:microsoft.com/office/officeart/2008/layout/VerticalCurvedList"/>
    <dgm:cxn modelId="{2C84F63E-3FAC-4AF9-AB43-0D6B41C6EE08}" type="presParOf" srcId="{5E2F7B13-1D43-4596-83D2-83B84892BD2A}" destId="{F583A110-C193-4D57-BFE6-20A8A8F2850A}" srcOrd="1" destOrd="0" presId="urn:microsoft.com/office/officeart/2008/layout/VerticalCurvedList"/>
    <dgm:cxn modelId="{79DD6095-24FF-4F29-A6A2-A782BDEFCE4E}" type="presParOf" srcId="{5E2F7B13-1D43-4596-83D2-83B84892BD2A}" destId="{67EBA65A-36BA-4101-9991-0AF6F93F245D}" srcOrd="2" destOrd="0" presId="urn:microsoft.com/office/officeart/2008/layout/VerticalCurvedList"/>
    <dgm:cxn modelId="{6828DF59-F366-43DC-8CC6-4CCA0813C6D4}" type="presParOf" srcId="{67EBA65A-36BA-4101-9991-0AF6F93F245D}" destId="{5AA0BA8C-9F8F-48F6-93D0-670D2D1867A4}" srcOrd="0" destOrd="0" presId="urn:microsoft.com/office/officeart/2008/layout/VerticalCurvedList"/>
    <dgm:cxn modelId="{3FCEC383-09E8-4A42-9CD1-6FB9EDB0E98E}" type="presParOf" srcId="{5E2F7B13-1D43-4596-83D2-83B84892BD2A}" destId="{7191001E-5B47-40A1-B564-465F47559FF2}" srcOrd="3" destOrd="0" presId="urn:microsoft.com/office/officeart/2008/layout/VerticalCurvedList"/>
    <dgm:cxn modelId="{029AD4DB-A114-444D-B679-D96A2218DCF9}" type="presParOf" srcId="{5E2F7B13-1D43-4596-83D2-83B84892BD2A}" destId="{C8570705-A7DF-4C3B-AE95-3CFEA950CC4E}" srcOrd="4" destOrd="0" presId="urn:microsoft.com/office/officeart/2008/layout/VerticalCurvedList"/>
    <dgm:cxn modelId="{4114B31E-0D10-404C-B53B-8C5DB4365F17}" type="presParOf" srcId="{C8570705-A7DF-4C3B-AE95-3CFEA950CC4E}" destId="{E643C753-D36B-4160-90DF-DAE3102BEEDF}" srcOrd="0" destOrd="0" presId="urn:microsoft.com/office/officeart/2008/layout/VerticalCurvedList"/>
    <dgm:cxn modelId="{ACC76149-B19E-4B06-8E80-903794FB8BB4}" type="presParOf" srcId="{5E2F7B13-1D43-4596-83D2-83B84892BD2A}" destId="{2C3B1E9A-2CFE-4E26-BD4F-B2A6EF5F3AC4}" srcOrd="5" destOrd="0" presId="urn:microsoft.com/office/officeart/2008/layout/VerticalCurvedList"/>
    <dgm:cxn modelId="{E9253A9A-2303-4EEA-A91B-AD0E7457206C}" type="presParOf" srcId="{5E2F7B13-1D43-4596-83D2-83B84892BD2A}" destId="{F6DD0A85-4949-47F3-A53E-9945AE12D653}" srcOrd="6" destOrd="0" presId="urn:microsoft.com/office/officeart/2008/layout/VerticalCurvedList"/>
    <dgm:cxn modelId="{BC8E7FF8-D2DB-4942-B097-2B236CF5B721}" type="presParOf" srcId="{F6DD0A85-4949-47F3-A53E-9945AE12D653}" destId="{74D64AC6-D798-437F-B469-8EDE949AD27B}" srcOrd="0" destOrd="0" presId="urn:microsoft.com/office/officeart/2008/layout/VerticalCurvedList"/>
    <dgm:cxn modelId="{297FB735-2296-4EF5-A23C-6E416FFD1662}" type="presParOf" srcId="{5E2F7B13-1D43-4596-83D2-83B84892BD2A}" destId="{8FCA27C3-2571-450A-87B3-1825DCECC2BB}" srcOrd="7" destOrd="0" presId="urn:microsoft.com/office/officeart/2008/layout/VerticalCurvedList"/>
    <dgm:cxn modelId="{FFF8FBF9-D876-4A87-9F9B-5434E8A94406}" type="presParOf" srcId="{5E2F7B13-1D43-4596-83D2-83B84892BD2A}" destId="{37124AF5-9BE2-4199-8AF6-2987B465AF3C}" srcOrd="8" destOrd="0" presId="urn:microsoft.com/office/officeart/2008/layout/VerticalCurvedList"/>
    <dgm:cxn modelId="{04CC1AD1-2141-4ACD-8DED-4973C7EE3CAE}" type="presParOf" srcId="{37124AF5-9BE2-4199-8AF6-2987B465AF3C}" destId="{AEDADE0A-73A6-4C5D-8345-42330FFF32DD}" srcOrd="0" destOrd="0" presId="urn:microsoft.com/office/officeart/2008/layout/VerticalCurvedList"/>
    <dgm:cxn modelId="{6A33C361-575D-4CFF-A16A-27D9E63E825F}" type="presParOf" srcId="{5E2F7B13-1D43-4596-83D2-83B84892BD2A}" destId="{AF6ED105-23E1-45F2-B97F-8606411FC2B8}" srcOrd="9" destOrd="0" presId="urn:microsoft.com/office/officeart/2008/layout/VerticalCurvedList"/>
    <dgm:cxn modelId="{D0DC16A4-F62D-4194-B093-70127A09504F}" type="presParOf" srcId="{5E2F7B13-1D43-4596-83D2-83B84892BD2A}" destId="{D4E85A7B-6065-4674-9195-1E97AB64BC18}" srcOrd="10" destOrd="0" presId="urn:microsoft.com/office/officeart/2008/layout/VerticalCurvedList"/>
    <dgm:cxn modelId="{E20A1C00-CB7D-451C-BEAA-F99D28DCD759}" type="presParOf" srcId="{D4E85A7B-6065-4674-9195-1E97AB64BC18}" destId="{E8BCE0F4-2DA3-497D-B5A4-D2970D9AF30E}" srcOrd="0" destOrd="0" presId="urn:microsoft.com/office/officeart/2008/layout/VerticalCurvedList"/>
    <dgm:cxn modelId="{C848EC08-D598-45FA-A7DF-AE8591D9F34B}" type="presParOf" srcId="{5E2F7B13-1D43-4596-83D2-83B84892BD2A}" destId="{3726E9E6-A95D-4410-9B27-4B07CA23E835}" srcOrd="11" destOrd="0" presId="urn:microsoft.com/office/officeart/2008/layout/VerticalCurvedList"/>
    <dgm:cxn modelId="{5B4930AB-5631-4FCF-8D8D-3B605B635CF5}" type="presParOf" srcId="{5E2F7B13-1D43-4596-83D2-83B84892BD2A}" destId="{BD6D7833-A9BC-4036-BBF1-7255BC4AE38C}" srcOrd="12" destOrd="0" presId="urn:microsoft.com/office/officeart/2008/layout/VerticalCurvedList"/>
    <dgm:cxn modelId="{BF212F64-FEE4-478E-822C-4575404833C6}" type="presParOf" srcId="{BD6D7833-A9BC-4036-BBF1-7255BC4AE38C}" destId="{47CE90B2-7C8C-4B02-9DBA-6D0D7873C451}" srcOrd="0" destOrd="0" presId="urn:microsoft.com/office/officeart/2008/layout/VerticalCurvedList"/>
  </dgm:cxnLst>
  <dgm:bg>
    <a:noFill/>
  </dgm:bg>
  <dgm:whole/>
</dgm:dataModel>
</file>

<file path=ppt/diagrams/data4.xml><?xml version="1.0" encoding="utf-8"?>
<dgm:dataModel xmlns:dgm="http://schemas.openxmlformats.org/drawingml/2006/diagram" xmlns:a="http://schemas.openxmlformats.org/drawingml/2006/main">
  <dgm:ptLst>
    <dgm:pt modelId="{7B5D77F2-0CE8-4022-91E8-D81F05E27456}"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ru-RU"/>
        </a:p>
      </dgm:t>
    </dgm:pt>
    <dgm:pt modelId="{0F6872A4-9832-4D17-98F7-DE56DA3DB031}">
      <dgm:prSet phldrT="[Текст]" custT="1"/>
      <dgm:spPr/>
      <dgm:t>
        <a:bodyPr/>
        <a:lstStyle/>
        <a:p>
          <a:r>
            <a:rPr lang="kk-KZ" sz="4000" b="1" dirty="0" smtClean="0"/>
            <a:t>САБАҚ</a:t>
          </a:r>
          <a:endParaRPr lang="ru-RU" sz="4000" b="1" dirty="0"/>
        </a:p>
      </dgm:t>
    </dgm:pt>
    <dgm:pt modelId="{2EA52EB0-7387-4AAB-92E7-29A7959C01E8}" type="parTrans" cxnId="{0DAC72FC-83A2-4412-BCA1-9E816E79B53C}">
      <dgm:prSet/>
      <dgm:spPr/>
      <dgm:t>
        <a:bodyPr/>
        <a:lstStyle/>
        <a:p>
          <a:endParaRPr lang="ru-RU"/>
        </a:p>
      </dgm:t>
    </dgm:pt>
    <dgm:pt modelId="{4B8B44EF-EEF4-4BB5-97F2-11C9402DA0C3}" type="sibTrans" cxnId="{0DAC72FC-83A2-4412-BCA1-9E816E79B53C}">
      <dgm:prSet/>
      <dgm:spPr/>
      <dgm:t>
        <a:bodyPr/>
        <a:lstStyle/>
        <a:p>
          <a:endParaRPr lang="ru-RU"/>
        </a:p>
      </dgm:t>
    </dgm:pt>
    <dgm:pt modelId="{39B46948-C8FD-47A2-A972-A91323B6ED47}">
      <dgm:prSet phldrT="[Текст]" custT="1"/>
      <dgm:spPr/>
      <dgm:t>
        <a:bodyPr/>
        <a:lstStyle/>
        <a:p>
          <a:r>
            <a:rPr lang="kk-KZ" sz="1200" b="1" dirty="0" smtClean="0"/>
            <a:t>ОҚУШЫ ҮШІН</a:t>
          </a:r>
          <a:endParaRPr lang="ru-RU" sz="1200" b="1" dirty="0"/>
        </a:p>
      </dgm:t>
    </dgm:pt>
    <dgm:pt modelId="{78528CCC-E44B-413C-9292-54704CDE27B9}" type="parTrans" cxnId="{659D6A78-4696-4C89-9C94-BFA3287F1EBA}">
      <dgm:prSet/>
      <dgm:spPr/>
      <dgm:t>
        <a:bodyPr/>
        <a:lstStyle/>
        <a:p>
          <a:endParaRPr lang="ru-RU"/>
        </a:p>
      </dgm:t>
    </dgm:pt>
    <dgm:pt modelId="{6FF53130-05CF-422D-A350-04872D17AD77}" type="sibTrans" cxnId="{659D6A78-4696-4C89-9C94-BFA3287F1EBA}">
      <dgm:prSet/>
      <dgm:spPr/>
      <dgm:t>
        <a:bodyPr/>
        <a:lstStyle/>
        <a:p>
          <a:endParaRPr lang="ru-RU"/>
        </a:p>
      </dgm:t>
    </dgm:pt>
    <dgm:pt modelId="{2F994E6E-69CB-4C1D-AFE2-CFF22E76F3FE}">
      <dgm:prSet phldrT="[Текст]" custT="1"/>
      <dgm:spPr/>
      <dgm:t>
        <a:bodyPr/>
        <a:lstStyle/>
        <a:p>
          <a:r>
            <a:rPr lang="kk-KZ" sz="1200" b="1" dirty="0" smtClean="0"/>
            <a:t>ОҚЫТУ КЕРЕК</a:t>
          </a:r>
          <a:endParaRPr lang="ru-RU" sz="1200" b="1" dirty="0"/>
        </a:p>
      </dgm:t>
    </dgm:pt>
    <dgm:pt modelId="{D092082C-E5B0-4EAB-A78C-FF53ACAB7762}" type="parTrans" cxnId="{8F307895-302E-4E6E-9981-2953ED839C5E}">
      <dgm:prSet/>
      <dgm:spPr/>
      <dgm:t>
        <a:bodyPr/>
        <a:lstStyle/>
        <a:p>
          <a:endParaRPr lang="ru-RU"/>
        </a:p>
      </dgm:t>
    </dgm:pt>
    <dgm:pt modelId="{BCA51A71-21A7-4A22-83AA-A1FCF87B28B6}" type="sibTrans" cxnId="{8F307895-302E-4E6E-9981-2953ED839C5E}">
      <dgm:prSet/>
      <dgm:spPr/>
      <dgm:t>
        <a:bodyPr/>
        <a:lstStyle/>
        <a:p>
          <a:endParaRPr lang="ru-RU"/>
        </a:p>
      </dgm:t>
    </dgm:pt>
    <dgm:pt modelId="{466EE86F-DCC7-4DFF-9AFD-22C0E296331C}">
      <dgm:prSet phldrT="[Текст]" custT="1"/>
      <dgm:spPr/>
      <dgm:t>
        <a:bodyPr/>
        <a:lstStyle/>
        <a:p>
          <a:r>
            <a:rPr lang="kk-KZ" sz="1200" b="1" dirty="0" smtClean="0"/>
            <a:t>ДАМЫТУ КЕРЕК</a:t>
          </a:r>
          <a:endParaRPr lang="ru-RU" sz="1200" b="1" dirty="0"/>
        </a:p>
      </dgm:t>
    </dgm:pt>
    <dgm:pt modelId="{72D0D361-D0A0-47D9-BEFE-6303125CBA24}" type="parTrans" cxnId="{B4324BFF-0B45-4CBC-BDF5-81D14D68164D}">
      <dgm:prSet/>
      <dgm:spPr/>
      <dgm:t>
        <a:bodyPr/>
        <a:lstStyle/>
        <a:p>
          <a:endParaRPr lang="ru-RU"/>
        </a:p>
      </dgm:t>
    </dgm:pt>
    <dgm:pt modelId="{8BF8D553-3590-4C6B-AA7A-920A3A26C349}" type="sibTrans" cxnId="{B4324BFF-0B45-4CBC-BDF5-81D14D68164D}">
      <dgm:prSet/>
      <dgm:spPr/>
      <dgm:t>
        <a:bodyPr/>
        <a:lstStyle/>
        <a:p>
          <a:endParaRPr lang="ru-RU"/>
        </a:p>
      </dgm:t>
    </dgm:pt>
    <dgm:pt modelId="{63353CBB-6F4D-4357-8EEE-51D95DAFDE64}">
      <dgm:prSet phldrT="[Текст]" custT="1"/>
      <dgm:spPr/>
      <dgm:t>
        <a:bodyPr/>
        <a:lstStyle/>
        <a:p>
          <a:r>
            <a:rPr lang="kk-KZ" sz="1200" b="1" dirty="0" smtClean="0"/>
            <a:t>ДАЙЫНДЫҚ ЖҰМЫСТАРЫ</a:t>
          </a:r>
          <a:endParaRPr lang="ru-RU" sz="1200" b="1" dirty="0"/>
        </a:p>
      </dgm:t>
    </dgm:pt>
    <dgm:pt modelId="{12C2DBF6-1941-430C-B9E7-4CEAD6FB09E8}" type="parTrans" cxnId="{B0B5F695-38B4-4D1E-A9DE-50E76FE2FB25}">
      <dgm:prSet/>
      <dgm:spPr/>
      <dgm:t>
        <a:bodyPr/>
        <a:lstStyle/>
        <a:p>
          <a:endParaRPr lang="ru-RU"/>
        </a:p>
      </dgm:t>
    </dgm:pt>
    <dgm:pt modelId="{A21F6176-74AA-44B0-B68C-A1D1B3B92E49}" type="sibTrans" cxnId="{B0B5F695-38B4-4D1E-A9DE-50E76FE2FB25}">
      <dgm:prSet/>
      <dgm:spPr/>
      <dgm:t>
        <a:bodyPr/>
        <a:lstStyle/>
        <a:p>
          <a:endParaRPr lang="ru-RU"/>
        </a:p>
      </dgm:t>
    </dgm:pt>
    <dgm:pt modelId="{139C6FFB-2909-40DF-B8DF-F16F2098B8C8}">
      <dgm:prSet/>
      <dgm:spPr/>
      <dgm:t>
        <a:bodyPr/>
        <a:lstStyle/>
        <a:p>
          <a:r>
            <a:rPr lang="kk-KZ" b="1" dirty="0" smtClean="0"/>
            <a:t>ОҚУ БАҒДАРЛАМАСЫ</a:t>
          </a:r>
          <a:endParaRPr lang="ru-RU" b="1" dirty="0"/>
        </a:p>
      </dgm:t>
    </dgm:pt>
    <dgm:pt modelId="{9641CCF3-F0B9-499E-A853-6AC7CDF60782}" type="parTrans" cxnId="{32270734-032B-4252-815E-099551D595D5}">
      <dgm:prSet/>
      <dgm:spPr/>
      <dgm:t>
        <a:bodyPr/>
        <a:lstStyle/>
        <a:p>
          <a:endParaRPr lang="ru-RU"/>
        </a:p>
      </dgm:t>
    </dgm:pt>
    <dgm:pt modelId="{27B958D6-B893-4CEC-93B4-52AB3A644542}" type="sibTrans" cxnId="{32270734-032B-4252-815E-099551D595D5}">
      <dgm:prSet/>
      <dgm:spPr/>
      <dgm:t>
        <a:bodyPr/>
        <a:lstStyle/>
        <a:p>
          <a:endParaRPr lang="ru-RU"/>
        </a:p>
      </dgm:t>
    </dgm:pt>
    <dgm:pt modelId="{4D6C0BCB-BD60-4BF9-99DB-A2558A82164C}">
      <dgm:prSet custT="1"/>
      <dgm:spPr/>
      <dgm:t>
        <a:bodyPr/>
        <a:lstStyle/>
        <a:p>
          <a:r>
            <a:rPr lang="kk-KZ" sz="1400" b="1" dirty="0" smtClean="0">
              <a:latin typeface="Times New Roman" pitchFamily="18" charset="0"/>
              <a:cs typeface="Times New Roman" pitchFamily="18" charset="0"/>
            </a:rPr>
            <a:t>Ұмж, </a:t>
          </a:r>
        </a:p>
        <a:p>
          <a:r>
            <a:rPr lang="kk-KZ" sz="1400" b="1" dirty="0" smtClean="0">
              <a:latin typeface="Times New Roman" pitchFamily="18" charset="0"/>
              <a:cs typeface="Times New Roman" pitchFamily="18" charset="0"/>
            </a:rPr>
            <a:t>омж</a:t>
          </a:r>
          <a:endParaRPr lang="ru-RU" sz="1400" b="1" dirty="0">
            <a:latin typeface="Times New Roman" pitchFamily="18" charset="0"/>
            <a:cs typeface="Times New Roman" pitchFamily="18" charset="0"/>
          </a:endParaRPr>
        </a:p>
      </dgm:t>
    </dgm:pt>
    <dgm:pt modelId="{44DC8370-1FE9-41D6-9900-F84B43DAFEEC}" type="parTrans" cxnId="{63F65854-D0B1-4F68-B971-E249CD1A60F9}">
      <dgm:prSet/>
      <dgm:spPr/>
      <dgm:t>
        <a:bodyPr/>
        <a:lstStyle/>
        <a:p>
          <a:endParaRPr lang="ru-RU"/>
        </a:p>
      </dgm:t>
    </dgm:pt>
    <dgm:pt modelId="{DBCCB0E5-7561-4A13-8807-DDFD5830323E}" type="sibTrans" cxnId="{63F65854-D0B1-4F68-B971-E249CD1A60F9}">
      <dgm:prSet/>
      <dgm:spPr/>
      <dgm:t>
        <a:bodyPr/>
        <a:lstStyle/>
        <a:p>
          <a:endParaRPr lang="ru-RU"/>
        </a:p>
      </dgm:t>
    </dgm:pt>
    <dgm:pt modelId="{2C35C409-FBEA-40AB-8929-E9C8DE280A63}">
      <dgm:prSet custT="1"/>
      <dgm:spPr/>
      <dgm:t>
        <a:bodyPr/>
        <a:lstStyle/>
        <a:p>
          <a:r>
            <a:rPr lang="kk-KZ" sz="1200" b="1" dirty="0" smtClean="0"/>
            <a:t>ТАНЫМЫН АРТТЫРУ КЕРЕК</a:t>
          </a:r>
          <a:endParaRPr lang="ru-RU" sz="1200" b="1" dirty="0"/>
        </a:p>
      </dgm:t>
    </dgm:pt>
    <dgm:pt modelId="{98407162-08C1-43B4-ADA2-7891DE7D229E}" type="parTrans" cxnId="{E0B21A76-5515-49FB-A9C0-9AF222F50058}">
      <dgm:prSet/>
      <dgm:spPr/>
      <dgm:t>
        <a:bodyPr/>
        <a:lstStyle/>
        <a:p>
          <a:endParaRPr lang="ru-RU"/>
        </a:p>
      </dgm:t>
    </dgm:pt>
    <dgm:pt modelId="{B2398B15-0E40-46CD-8F04-BAAA3AD38743}" type="sibTrans" cxnId="{E0B21A76-5515-49FB-A9C0-9AF222F50058}">
      <dgm:prSet/>
      <dgm:spPr/>
      <dgm:t>
        <a:bodyPr/>
        <a:lstStyle/>
        <a:p>
          <a:endParaRPr lang="ru-RU"/>
        </a:p>
      </dgm:t>
    </dgm:pt>
    <dgm:pt modelId="{6D734B52-0A82-45AC-8323-88118CD41F75}">
      <dgm:prSet custT="1"/>
      <dgm:spPr/>
      <dgm:t>
        <a:bodyPr/>
        <a:lstStyle/>
        <a:p>
          <a:r>
            <a:rPr lang="kk-KZ" sz="1200" b="1" dirty="0" smtClean="0"/>
            <a:t>БҰРЫНҒЫ БІЛГЕНІН ЕСКЕРУ КЕРЕК</a:t>
          </a:r>
          <a:endParaRPr lang="ru-RU" sz="1200" b="1" dirty="0"/>
        </a:p>
      </dgm:t>
    </dgm:pt>
    <dgm:pt modelId="{9CFD7189-F79F-47B0-8A94-6CC46751D1F9}" type="parTrans" cxnId="{9C92E959-69A5-40D2-8DA2-C2FCC89767C8}">
      <dgm:prSet/>
      <dgm:spPr/>
      <dgm:t>
        <a:bodyPr/>
        <a:lstStyle/>
        <a:p>
          <a:endParaRPr lang="ru-RU"/>
        </a:p>
      </dgm:t>
    </dgm:pt>
    <dgm:pt modelId="{9B439838-58C3-49CA-B5E6-7AF6B85B194F}" type="sibTrans" cxnId="{9C92E959-69A5-40D2-8DA2-C2FCC89767C8}">
      <dgm:prSet/>
      <dgm:spPr/>
      <dgm:t>
        <a:bodyPr/>
        <a:lstStyle/>
        <a:p>
          <a:endParaRPr lang="ru-RU"/>
        </a:p>
      </dgm:t>
    </dgm:pt>
    <dgm:pt modelId="{E85CC0E4-E29A-415F-AFE2-9992B67244B0}" type="pres">
      <dgm:prSet presAssocID="{7B5D77F2-0CE8-4022-91E8-D81F05E27456}" presName="hierChild1" presStyleCnt="0">
        <dgm:presLayoutVars>
          <dgm:chPref val="1"/>
          <dgm:dir/>
          <dgm:animOne val="branch"/>
          <dgm:animLvl val="lvl"/>
          <dgm:resizeHandles/>
        </dgm:presLayoutVars>
      </dgm:prSet>
      <dgm:spPr/>
      <dgm:t>
        <a:bodyPr/>
        <a:lstStyle/>
        <a:p>
          <a:endParaRPr lang="ru-RU"/>
        </a:p>
      </dgm:t>
    </dgm:pt>
    <dgm:pt modelId="{81E8DA95-1FBB-41A4-BA20-AD0685DDAC9D}" type="pres">
      <dgm:prSet presAssocID="{0F6872A4-9832-4D17-98F7-DE56DA3DB031}" presName="hierRoot1" presStyleCnt="0"/>
      <dgm:spPr/>
    </dgm:pt>
    <dgm:pt modelId="{C27C4A85-0E79-4517-B3F9-2E2B4E6E03AB}" type="pres">
      <dgm:prSet presAssocID="{0F6872A4-9832-4D17-98F7-DE56DA3DB031}" presName="composite" presStyleCnt="0"/>
      <dgm:spPr/>
    </dgm:pt>
    <dgm:pt modelId="{A56170D2-AC86-45CB-9E78-D7FCBC881D0C}" type="pres">
      <dgm:prSet presAssocID="{0F6872A4-9832-4D17-98F7-DE56DA3DB031}" presName="background" presStyleLbl="node0" presStyleIdx="0" presStyleCnt="1"/>
      <dgm:spPr/>
    </dgm:pt>
    <dgm:pt modelId="{978C58C4-22C5-4E7E-BC65-FA85A5661086}" type="pres">
      <dgm:prSet presAssocID="{0F6872A4-9832-4D17-98F7-DE56DA3DB031}" presName="text" presStyleLbl="fgAcc0" presStyleIdx="0" presStyleCnt="1" custScaleX="244141" custScaleY="192922" custLinFactNeighborX="-5826">
        <dgm:presLayoutVars>
          <dgm:chPref val="3"/>
        </dgm:presLayoutVars>
      </dgm:prSet>
      <dgm:spPr/>
      <dgm:t>
        <a:bodyPr/>
        <a:lstStyle/>
        <a:p>
          <a:endParaRPr lang="ru-RU"/>
        </a:p>
      </dgm:t>
    </dgm:pt>
    <dgm:pt modelId="{4C725293-3340-4329-8136-E9B6D88CA684}" type="pres">
      <dgm:prSet presAssocID="{0F6872A4-9832-4D17-98F7-DE56DA3DB031}" presName="hierChild2" presStyleCnt="0"/>
      <dgm:spPr/>
    </dgm:pt>
    <dgm:pt modelId="{1AA9BB82-80FF-4E11-89A7-5303E69792D8}" type="pres">
      <dgm:prSet presAssocID="{78528CCC-E44B-413C-9292-54704CDE27B9}" presName="Name10" presStyleLbl="parChTrans1D2" presStyleIdx="0" presStyleCnt="2"/>
      <dgm:spPr/>
      <dgm:t>
        <a:bodyPr/>
        <a:lstStyle/>
        <a:p>
          <a:endParaRPr lang="ru-RU"/>
        </a:p>
      </dgm:t>
    </dgm:pt>
    <dgm:pt modelId="{C9B6246C-CEE7-4900-98C8-ED29073A0754}" type="pres">
      <dgm:prSet presAssocID="{39B46948-C8FD-47A2-A972-A91323B6ED47}" presName="hierRoot2" presStyleCnt="0"/>
      <dgm:spPr/>
    </dgm:pt>
    <dgm:pt modelId="{6AB20EC2-00E9-4C29-AAEB-9C2F302A2ED8}" type="pres">
      <dgm:prSet presAssocID="{39B46948-C8FD-47A2-A972-A91323B6ED47}" presName="composite2" presStyleCnt="0"/>
      <dgm:spPr/>
    </dgm:pt>
    <dgm:pt modelId="{89838AB0-16BA-4A91-9034-7888A329C341}" type="pres">
      <dgm:prSet presAssocID="{39B46948-C8FD-47A2-A972-A91323B6ED47}" presName="background2" presStyleLbl="node2" presStyleIdx="0" presStyleCnt="2"/>
      <dgm:spPr/>
    </dgm:pt>
    <dgm:pt modelId="{40654FAB-6794-4284-9403-7F3A1BFFDF9B}" type="pres">
      <dgm:prSet presAssocID="{39B46948-C8FD-47A2-A972-A91323B6ED47}" presName="text2" presStyleLbl="fgAcc2" presStyleIdx="0" presStyleCnt="2">
        <dgm:presLayoutVars>
          <dgm:chPref val="3"/>
        </dgm:presLayoutVars>
      </dgm:prSet>
      <dgm:spPr/>
      <dgm:t>
        <a:bodyPr/>
        <a:lstStyle/>
        <a:p>
          <a:endParaRPr lang="ru-RU"/>
        </a:p>
      </dgm:t>
    </dgm:pt>
    <dgm:pt modelId="{9830E61E-0382-474B-B5A8-387124AFB92C}" type="pres">
      <dgm:prSet presAssocID="{39B46948-C8FD-47A2-A972-A91323B6ED47}" presName="hierChild3" presStyleCnt="0"/>
      <dgm:spPr/>
    </dgm:pt>
    <dgm:pt modelId="{5546D452-3B5B-4E36-853B-5E2CCE0E9DE8}" type="pres">
      <dgm:prSet presAssocID="{D092082C-E5B0-4EAB-A78C-FF53ACAB7762}" presName="Name17" presStyleLbl="parChTrans1D3" presStyleIdx="0" presStyleCnt="6"/>
      <dgm:spPr/>
      <dgm:t>
        <a:bodyPr/>
        <a:lstStyle/>
        <a:p>
          <a:endParaRPr lang="ru-RU"/>
        </a:p>
      </dgm:t>
    </dgm:pt>
    <dgm:pt modelId="{E448B69D-052E-44E6-B7D4-8EDDF0D1722C}" type="pres">
      <dgm:prSet presAssocID="{2F994E6E-69CB-4C1D-AFE2-CFF22E76F3FE}" presName="hierRoot3" presStyleCnt="0"/>
      <dgm:spPr/>
    </dgm:pt>
    <dgm:pt modelId="{7C9A26E1-7542-4657-A4BF-52C1B0E7A105}" type="pres">
      <dgm:prSet presAssocID="{2F994E6E-69CB-4C1D-AFE2-CFF22E76F3FE}" presName="composite3" presStyleCnt="0"/>
      <dgm:spPr/>
    </dgm:pt>
    <dgm:pt modelId="{80310884-97B5-41EB-9A03-68B3C4A4694F}" type="pres">
      <dgm:prSet presAssocID="{2F994E6E-69CB-4C1D-AFE2-CFF22E76F3FE}" presName="background3" presStyleLbl="node3" presStyleIdx="0" presStyleCnt="6"/>
      <dgm:spPr/>
    </dgm:pt>
    <dgm:pt modelId="{89F27F62-F3F2-4281-9B9F-5F217AB79248}" type="pres">
      <dgm:prSet presAssocID="{2F994E6E-69CB-4C1D-AFE2-CFF22E76F3FE}" presName="text3" presStyleLbl="fgAcc3" presStyleIdx="0" presStyleCnt="6">
        <dgm:presLayoutVars>
          <dgm:chPref val="3"/>
        </dgm:presLayoutVars>
      </dgm:prSet>
      <dgm:spPr/>
      <dgm:t>
        <a:bodyPr/>
        <a:lstStyle/>
        <a:p>
          <a:endParaRPr lang="ru-RU"/>
        </a:p>
      </dgm:t>
    </dgm:pt>
    <dgm:pt modelId="{01C2BED7-1E38-498D-B84A-3F01D1C786B2}" type="pres">
      <dgm:prSet presAssocID="{2F994E6E-69CB-4C1D-AFE2-CFF22E76F3FE}" presName="hierChild4" presStyleCnt="0"/>
      <dgm:spPr/>
    </dgm:pt>
    <dgm:pt modelId="{B189C8FA-8C49-46C9-A1A8-500949CFA6B8}" type="pres">
      <dgm:prSet presAssocID="{72D0D361-D0A0-47D9-BEFE-6303125CBA24}" presName="Name17" presStyleLbl="parChTrans1D3" presStyleIdx="1" presStyleCnt="6"/>
      <dgm:spPr/>
      <dgm:t>
        <a:bodyPr/>
        <a:lstStyle/>
        <a:p>
          <a:endParaRPr lang="ru-RU"/>
        </a:p>
      </dgm:t>
    </dgm:pt>
    <dgm:pt modelId="{53C6BFAE-1140-4F2A-BF8A-5D94ECA16AC5}" type="pres">
      <dgm:prSet presAssocID="{466EE86F-DCC7-4DFF-9AFD-22C0E296331C}" presName="hierRoot3" presStyleCnt="0"/>
      <dgm:spPr/>
    </dgm:pt>
    <dgm:pt modelId="{4C429BD2-CA7C-4173-846B-E8A52DB502EB}" type="pres">
      <dgm:prSet presAssocID="{466EE86F-DCC7-4DFF-9AFD-22C0E296331C}" presName="composite3" presStyleCnt="0"/>
      <dgm:spPr/>
    </dgm:pt>
    <dgm:pt modelId="{EF5621C2-2F33-48F9-BE9B-C42F60002D82}" type="pres">
      <dgm:prSet presAssocID="{466EE86F-DCC7-4DFF-9AFD-22C0E296331C}" presName="background3" presStyleLbl="node3" presStyleIdx="1" presStyleCnt="6"/>
      <dgm:spPr/>
    </dgm:pt>
    <dgm:pt modelId="{522CAF93-370C-4C4C-987F-3DA0208D4D19}" type="pres">
      <dgm:prSet presAssocID="{466EE86F-DCC7-4DFF-9AFD-22C0E296331C}" presName="text3" presStyleLbl="fgAcc3" presStyleIdx="1" presStyleCnt="6">
        <dgm:presLayoutVars>
          <dgm:chPref val="3"/>
        </dgm:presLayoutVars>
      </dgm:prSet>
      <dgm:spPr/>
      <dgm:t>
        <a:bodyPr/>
        <a:lstStyle/>
        <a:p>
          <a:endParaRPr lang="ru-RU"/>
        </a:p>
      </dgm:t>
    </dgm:pt>
    <dgm:pt modelId="{E21996B7-0177-408F-AC25-036B2C84FB02}" type="pres">
      <dgm:prSet presAssocID="{466EE86F-DCC7-4DFF-9AFD-22C0E296331C}" presName="hierChild4" presStyleCnt="0"/>
      <dgm:spPr/>
    </dgm:pt>
    <dgm:pt modelId="{1BD6F322-0B2F-4F73-8977-92A18A320474}" type="pres">
      <dgm:prSet presAssocID="{98407162-08C1-43B4-ADA2-7891DE7D229E}" presName="Name17" presStyleLbl="parChTrans1D3" presStyleIdx="2" presStyleCnt="6"/>
      <dgm:spPr/>
      <dgm:t>
        <a:bodyPr/>
        <a:lstStyle/>
        <a:p>
          <a:endParaRPr lang="ru-RU"/>
        </a:p>
      </dgm:t>
    </dgm:pt>
    <dgm:pt modelId="{169395E8-24C0-4C4E-8981-C39025C10AF2}" type="pres">
      <dgm:prSet presAssocID="{2C35C409-FBEA-40AB-8929-E9C8DE280A63}" presName="hierRoot3" presStyleCnt="0"/>
      <dgm:spPr/>
    </dgm:pt>
    <dgm:pt modelId="{61AABFA8-8398-4A17-8C71-254B3AACD798}" type="pres">
      <dgm:prSet presAssocID="{2C35C409-FBEA-40AB-8929-E9C8DE280A63}" presName="composite3" presStyleCnt="0"/>
      <dgm:spPr/>
    </dgm:pt>
    <dgm:pt modelId="{AA5A14F8-6FA1-4EAA-B8E6-D607EBE67572}" type="pres">
      <dgm:prSet presAssocID="{2C35C409-FBEA-40AB-8929-E9C8DE280A63}" presName="background3" presStyleLbl="node3" presStyleIdx="2" presStyleCnt="6"/>
      <dgm:spPr/>
    </dgm:pt>
    <dgm:pt modelId="{D1B962CF-E707-4B9D-89CC-BC9BE0AD8035}" type="pres">
      <dgm:prSet presAssocID="{2C35C409-FBEA-40AB-8929-E9C8DE280A63}" presName="text3" presStyleLbl="fgAcc3" presStyleIdx="2" presStyleCnt="6" custLinFactNeighborX="692" custLinFactNeighborY="807">
        <dgm:presLayoutVars>
          <dgm:chPref val="3"/>
        </dgm:presLayoutVars>
      </dgm:prSet>
      <dgm:spPr/>
      <dgm:t>
        <a:bodyPr/>
        <a:lstStyle/>
        <a:p>
          <a:endParaRPr lang="ru-RU"/>
        </a:p>
      </dgm:t>
    </dgm:pt>
    <dgm:pt modelId="{20BF1BCB-BDD7-420A-882F-4759DF8AD333}" type="pres">
      <dgm:prSet presAssocID="{2C35C409-FBEA-40AB-8929-E9C8DE280A63}" presName="hierChild4" presStyleCnt="0"/>
      <dgm:spPr/>
    </dgm:pt>
    <dgm:pt modelId="{88274306-3699-474A-8962-8E418BA15ED8}" type="pres">
      <dgm:prSet presAssocID="{12C2DBF6-1941-430C-B9E7-4CEAD6FB09E8}" presName="Name10" presStyleLbl="parChTrans1D2" presStyleIdx="1" presStyleCnt="2"/>
      <dgm:spPr/>
      <dgm:t>
        <a:bodyPr/>
        <a:lstStyle/>
        <a:p>
          <a:endParaRPr lang="ru-RU"/>
        </a:p>
      </dgm:t>
    </dgm:pt>
    <dgm:pt modelId="{E94D087C-D2D2-413A-B978-9FCA4186266A}" type="pres">
      <dgm:prSet presAssocID="{63353CBB-6F4D-4357-8EEE-51D95DAFDE64}" presName="hierRoot2" presStyleCnt="0"/>
      <dgm:spPr/>
    </dgm:pt>
    <dgm:pt modelId="{F4FF4A20-ABDC-4D53-A9D8-9E871755E54C}" type="pres">
      <dgm:prSet presAssocID="{63353CBB-6F4D-4357-8EEE-51D95DAFDE64}" presName="composite2" presStyleCnt="0"/>
      <dgm:spPr/>
    </dgm:pt>
    <dgm:pt modelId="{2D2AEB8A-68F1-42DA-B3FA-6BF6EE3DD19B}" type="pres">
      <dgm:prSet presAssocID="{63353CBB-6F4D-4357-8EEE-51D95DAFDE64}" presName="background2" presStyleLbl="node2" presStyleIdx="1" presStyleCnt="2"/>
      <dgm:spPr/>
    </dgm:pt>
    <dgm:pt modelId="{97AEFD1B-EEF0-405F-AE9A-5B5A3041DC06}" type="pres">
      <dgm:prSet presAssocID="{63353CBB-6F4D-4357-8EEE-51D95DAFDE64}" presName="text2" presStyleLbl="fgAcc2" presStyleIdx="1" presStyleCnt="2">
        <dgm:presLayoutVars>
          <dgm:chPref val="3"/>
        </dgm:presLayoutVars>
      </dgm:prSet>
      <dgm:spPr/>
      <dgm:t>
        <a:bodyPr/>
        <a:lstStyle/>
        <a:p>
          <a:endParaRPr lang="ru-RU"/>
        </a:p>
      </dgm:t>
    </dgm:pt>
    <dgm:pt modelId="{03BC09E0-9097-49B5-962D-0B98F85CC925}" type="pres">
      <dgm:prSet presAssocID="{63353CBB-6F4D-4357-8EEE-51D95DAFDE64}" presName="hierChild3" presStyleCnt="0"/>
      <dgm:spPr/>
    </dgm:pt>
    <dgm:pt modelId="{567ABB21-C5FD-40E9-86B2-55BA20545055}" type="pres">
      <dgm:prSet presAssocID="{9641CCF3-F0B9-499E-A853-6AC7CDF60782}" presName="Name17" presStyleLbl="parChTrans1D3" presStyleIdx="3" presStyleCnt="6"/>
      <dgm:spPr/>
      <dgm:t>
        <a:bodyPr/>
        <a:lstStyle/>
        <a:p>
          <a:endParaRPr lang="ru-RU"/>
        </a:p>
      </dgm:t>
    </dgm:pt>
    <dgm:pt modelId="{A9784FCD-7631-4B3D-9D1B-DCB56F04F4E2}" type="pres">
      <dgm:prSet presAssocID="{139C6FFB-2909-40DF-B8DF-F16F2098B8C8}" presName="hierRoot3" presStyleCnt="0"/>
      <dgm:spPr/>
    </dgm:pt>
    <dgm:pt modelId="{48007A49-B4B5-4A84-82A6-1AF84A3A9BBE}" type="pres">
      <dgm:prSet presAssocID="{139C6FFB-2909-40DF-B8DF-F16F2098B8C8}" presName="composite3" presStyleCnt="0"/>
      <dgm:spPr/>
    </dgm:pt>
    <dgm:pt modelId="{5C033A7E-FE55-438A-931D-F0FD3B1C4C9A}" type="pres">
      <dgm:prSet presAssocID="{139C6FFB-2909-40DF-B8DF-F16F2098B8C8}" presName="background3" presStyleLbl="node3" presStyleIdx="3" presStyleCnt="6"/>
      <dgm:spPr/>
    </dgm:pt>
    <dgm:pt modelId="{F28C810E-E9FE-40BA-A8C4-1EB617A2C859}" type="pres">
      <dgm:prSet presAssocID="{139C6FFB-2909-40DF-B8DF-F16F2098B8C8}" presName="text3" presStyleLbl="fgAcc3" presStyleIdx="3" presStyleCnt="6">
        <dgm:presLayoutVars>
          <dgm:chPref val="3"/>
        </dgm:presLayoutVars>
      </dgm:prSet>
      <dgm:spPr/>
      <dgm:t>
        <a:bodyPr/>
        <a:lstStyle/>
        <a:p>
          <a:endParaRPr lang="ru-RU"/>
        </a:p>
      </dgm:t>
    </dgm:pt>
    <dgm:pt modelId="{C9CA8E3E-E368-44D7-B70E-E28DBB253F09}" type="pres">
      <dgm:prSet presAssocID="{139C6FFB-2909-40DF-B8DF-F16F2098B8C8}" presName="hierChild4" presStyleCnt="0"/>
      <dgm:spPr/>
    </dgm:pt>
    <dgm:pt modelId="{63BB3E12-82EA-4736-AC8E-ABF01680B1C9}" type="pres">
      <dgm:prSet presAssocID="{44DC8370-1FE9-41D6-9900-F84B43DAFEEC}" presName="Name17" presStyleLbl="parChTrans1D3" presStyleIdx="4" presStyleCnt="6"/>
      <dgm:spPr/>
      <dgm:t>
        <a:bodyPr/>
        <a:lstStyle/>
        <a:p>
          <a:endParaRPr lang="ru-RU"/>
        </a:p>
      </dgm:t>
    </dgm:pt>
    <dgm:pt modelId="{BC541806-B49A-43B8-8A6E-37C159E81472}" type="pres">
      <dgm:prSet presAssocID="{4D6C0BCB-BD60-4BF9-99DB-A2558A82164C}" presName="hierRoot3" presStyleCnt="0"/>
      <dgm:spPr/>
    </dgm:pt>
    <dgm:pt modelId="{88DA578B-F421-41FC-BEBD-435147A3520C}" type="pres">
      <dgm:prSet presAssocID="{4D6C0BCB-BD60-4BF9-99DB-A2558A82164C}" presName="composite3" presStyleCnt="0"/>
      <dgm:spPr/>
    </dgm:pt>
    <dgm:pt modelId="{AB7D1AC7-2B32-4907-B0B3-462B740E897C}" type="pres">
      <dgm:prSet presAssocID="{4D6C0BCB-BD60-4BF9-99DB-A2558A82164C}" presName="background3" presStyleLbl="node3" presStyleIdx="4" presStyleCnt="6"/>
      <dgm:spPr/>
    </dgm:pt>
    <dgm:pt modelId="{7E85CB39-CC66-4395-8C80-CB055DEFF65A}" type="pres">
      <dgm:prSet presAssocID="{4D6C0BCB-BD60-4BF9-99DB-A2558A82164C}" presName="text3" presStyleLbl="fgAcc3" presStyleIdx="4" presStyleCnt="6">
        <dgm:presLayoutVars>
          <dgm:chPref val="3"/>
        </dgm:presLayoutVars>
      </dgm:prSet>
      <dgm:spPr/>
      <dgm:t>
        <a:bodyPr/>
        <a:lstStyle/>
        <a:p>
          <a:endParaRPr lang="ru-RU"/>
        </a:p>
      </dgm:t>
    </dgm:pt>
    <dgm:pt modelId="{CD06B811-0DB4-443A-8B3C-E4403E18C6A6}" type="pres">
      <dgm:prSet presAssocID="{4D6C0BCB-BD60-4BF9-99DB-A2558A82164C}" presName="hierChild4" presStyleCnt="0"/>
      <dgm:spPr/>
    </dgm:pt>
    <dgm:pt modelId="{22F2F4B1-FE63-47A2-A2C5-DF0B6625B65A}" type="pres">
      <dgm:prSet presAssocID="{9CFD7189-F79F-47B0-8A94-6CC46751D1F9}" presName="Name17" presStyleLbl="parChTrans1D3" presStyleIdx="5" presStyleCnt="6"/>
      <dgm:spPr/>
      <dgm:t>
        <a:bodyPr/>
        <a:lstStyle/>
        <a:p>
          <a:endParaRPr lang="ru-RU"/>
        </a:p>
      </dgm:t>
    </dgm:pt>
    <dgm:pt modelId="{7E1AC960-8082-44E9-B8EA-60FA6B01454F}" type="pres">
      <dgm:prSet presAssocID="{6D734B52-0A82-45AC-8323-88118CD41F75}" presName="hierRoot3" presStyleCnt="0"/>
      <dgm:spPr/>
    </dgm:pt>
    <dgm:pt modelId="{F6F62C15-F2FE-4489-A322-E238D4D89F3A}" type="pres">
      <dgm:prSet presAssocID="{6D734B52-0A82-45AC-8323-88118CD41F75}" presName="composite3" presStyleCnt="0"/>
      <dgm:spPr/>
    </dgm:pt>
    <dgm:pt modelId="{60B5BECC-C60E-4D50-BD29-C09DB87532FD}" type="pres">
      <dgm:prSet presAssocID="{6D734B52-0A82-45AC-8323-88118CD41F75}" presName="background3" presStyleLbl="node3" presStyleIdx="5" presStyleCnt="6"/>
      <dgm:spPr/>
    </dgm:pt>
    <dgm:pt modelId="{9C7E092E-5A2F-4BB7-B32C-0F66832C7A1B}" type="pres">
      <dgm:prSet presAssocID="{6D734B52-0A82-45AC-8323-88118CD41F75}" presName="text3" presStyleLbl="fgAcc3" presStyleIdx="5" presStyleCnt="6">
        <dgm:presLayoutVars>
          <dgm:chPref val="3"/>
        </dgm:presLayoutVars>
      </dgm:prSet>
      <dgm:spPr/>
      <dgm:t>
        <a:bodyPr/>
        <a:lstStyle/>
        <a:p>
          <a:endParaRPr lang="ru-RU"/>
        </a:p>
      </dgm:t>
    </dgm:pt>
    <dgm:pt modelId="{649C4C1E-DAFD-4BBF-98EA-DEA9231E2707}" type="pres">
      <dgm:prSet presAssocID="{6D734B52-0A82-45AC-8323-88118CD41F75}" presName="hierChild4" presStyleCnt="0"/>
      <dgm:spPr/>
    </dgm:pt>
  </dgm:ptLst>
  <dgm:cxnLst>
    <dgm:cxn modelId="{7BB4C9E7-552C-4772-B72C-9438A6843F6C}" type="presOf" srcId="{139C6FFB-2909-40DF-B8DF-F16F2098B8C8}" destId="{F28C810E-E9FE-40BA-A8C4-1EB617A2C859}" srcOrd="0" destOrd="0" presId="urn:microsoft.com/office/officeart/2005/8/layout/hierarchy1"/>
    <dgm:cxn modelId="{1C9172EE-AEE6-4F5C-B785-8F8CDF84D38C}" type="presOf" srcId="{4D6C0BCB-BD60-4BF9-99DB-A2558A82164C}" destId="{7E85CB39-CC66-4395-8C80-CB055DEFF65A}" srcOrd="0" destOrd="0" presId="urn:microsoft.com/office/officeart/2005/8/layout/hierarchy1"/>
    <dgm:cxn modelId="{CD39FC1B-1ECB-4D76-A60B-C0ACE9D401A5}" type="presOf" srcId="{0F6872A4-9832-4D17-98F7-DE56DA3DB031}" destId="{978C58C4-22C5-4E7E-BC65-FA85A5661086}" srcOrd="0" destOrd="0" presId="urn:microsoft.com/office/officeart/2005/8/layout/hierarchy1"/>
    <dgm:cxn modelId="{C5945C33-940F-4E64-8EF7-7E346ECCC5BC}" type="presOf" srcId="{D092082C-E5B0-4EAB-A78C-FF53ACAB7762}" destId="{5546D452-3B5B-4E36-853B-5E2CCE0E9DE8}" srcOrd="0" destOrd="0" presId="urn:microsoft.com/office/officeart/2005/8/layout/hierarchy1"/>
    <dgm:cxn modelId="{F3488C83-9256-43B8-8DBF-B94609961198}" type="presOf" srcId="{6D734B52-0A82-45AC-8323-88118CD41F75}" destId="{9C7E092E-5A2F-4BB7-B32C-0F66832C7A1B}" srcOrd="0" destOrd="0" presId="urn:microsoft.com/office/officeart/2005/8/layout/hierarchy1"/>
    <dgm:cxn modelId="{0DAC72FC-83A2-4412-BCA1-9E816E79B53C}" srcId="{7B5D77F2-0CE8-4022-91E8-D81F05E27456}" destId="{0F6872A4-9832-4D17-98F7-DE56DA3DB031}" srcOrd="0" destOrd="0" parTransId="{2EA52EB0-7387-4AAB-92E7-29A7959C01E8}" sibTransId="{4B8B44EF-EEF4-4BB5-97F2-11C9402DA0C3}"/>
    <dgm:cxn modelId="{5499FD61-99F1-40BD-994C-D73D30BF0C74}" type="presOf" srcId="{72D0D361-D0A0-47D9-BEFE-6303125CBA24}" destId="{B189C8FA-8C49-46C9-A1A8-500949CFA6B8}" srcOrd="0" destOrd="0" presId="urn:microsoft.com/office/officeart/2005/8/layout/hierarchy1"/>
    <dgm:cxn modelId="{E67F1854-CCB9-4D42-AD31-292A67E17254}" type="presOf" srcId="{63353CBB-6F4D-4357-8EEE-51D95DAFDE64}" destId="{97AEFD1B-EEF0-405F-AE9A-5B5A3041DC06}" srcOrd="0" destOrd="0" presId="urn:microsoft.com/office/officeart/2005/8/layout/hierarchy1"/>
    <dgm:cxn modelId="{85DB3664-FD23-46EE-B6E9-1E5544B0204D}" type="presOf" srcId="{98407162-08C1-43B4-ADA2-7891DE7D229E}" destId="{1BD6F322-0B2F-4F73-8977-92A18A320474}" srcOrd="0" destOrd="0" presId="urn:microsoft.com/office/officeart/2005/8/layout/hierarchy1"/>
    <dgm:cxn modelId="{E0B21A76-5515-49FB-A9C0-9AF222F50058}" srcId="{39B46948-C8FD-47A2-A972-A91323B6ED47}" destId="{2C35C409-FBEA-40AB-8929-E9C8DE280A63}" srcOrd="2" destOrd="0" parTransId="{98407162-08C1-43B4-ADA2-7891DE7D229E}" sibTransId="{B2398B15-0E40-46CD-8F04-BAAA3AD38743}"/>
    <dgm:cxn modelId="{6BDF48A6-5A97-4781-802A-16C13CFBB75F}" type="presOf" srcId="{9641CCF3-F0B9-499E-A853-6AC7CDF60782}" destId="{567ABB21-C5FD-40E9-86B2-55BA20545055}" srcOrd="0" destOrd="0" presId="urn:microsoft.com/office/officeart/2005/8/layout/hierarchy1"/>
    <dgm:cxn modelId="{2EE975DD-0264-4539-97F3-F48121B9629E}" type="presOf" srcId="{7B5D77F2-0CE8-4022-91E8-D81F05E27456}" destId="{E85CC0E4-E29A-415F-AFE2-9992B67244B0}" srcOrd="0" destOrd="0" presId="urn:microsoft.com/office/officeart/2005/8/layout/hierarchy1"/>
    <dgm:cxn modelId="{C368D9D2-91E8-41E1-8343-D719B71DA86D}" type="presOf" srcId="{44DC8370-1FE9-41D6-9900-F84B43DAFEEC}" destId="{63BB3E12-82EA-4736-AC8E-ABF01680B1C9}" srcOrd="0" destOrd="0" presId="urn:microsoft.com/office/officeart/2005/8/layout/hierarchy1"/>
    <dgm:cxn modelId="{659D6A78-4696-4C89-9C94-BFA3287F1EBA}" srcId="{0F6872A4-9832-4D17-98F7-DE56DA3DB031}" destId="{39B46948-C8FD-47A2-A972-A91323B6ED47}" srcOrd="0" destOrd="0" parTransId="{78528CCC-E44B-413C-9292-54704CDE27B9}" sibTransId="{6FF53130-05CF-422D-A350-04872D17AD77}"/>
    <dgm:cxn modelId="{D9640F23-3458-4DCB-AC7B-A3560FF1E977}" type="presOf" srcId="{39B46948-C8FD-47A2-A972-A91323B6ED47}" destId="{40654FAB-6794-4284-9403-7F3A1BFFDF9B}" srcOrd="0" destOrd="0" presId="urn:microsoft.com/office/officeart/2005/8/layout/hierarchy1"/>
    <dgm:cxn modelId="{9AFE101D-3AFE-47B8-AD3D-89C25B30361A}" type="presOf" srcId="{2C35C409-FBEA-40AB-8929-E9C8DE280A63}" destId="{D1B962CF-E707-4B9D-89CC-BC9BE0AD8035}" srcOrd="0" destOrd="0" presId="urn:microsoft.com/office/officeart/2005/8/layout/hierarchy1"/>
    <dgm:cxn modelId="{FC362496-5C0C-4CA7-89D4-32E96DF70503}" type="presOf" srcId="{466EE86F-DCC7-4DFF-9AFD-22C0E296331C}" destId="{522CAF93-370C-4C4C-987F-3DA0208D4D19}" srcOrd="0" destOrd="0" presId="urn:microsoft.com/office/officeart/2005/8/layout/hierarchy1"/>
    <dgm:cxn modelId="{9C92E959-69A5-40D2-8DA2-C2FCC89767C8}" srcId="{63353CBB-6F4D-4357-8EEE-51D95DAFDE64}" destId="{6D734B52-0A82-45AC-8323-88118CD41F75}" srcOrd="2" destOrd="0" parTransId="{9CFD7189-F79F-47B0-8A94-6CC46751D1F9}" sibTransId="{9B439838-58C3-49CA-B5E6-7AF6B85B194F}"/>
    <dgm:cxn modelId="{32270734-032B-4252-815E-099551D595D5}" srcId="{63353CBB-6F4D-4357-8EEE-51D95DAFDE64}" destId="{139C6FFB-2909-40DF-B8DF-F16F2098B8C8}" srcOrd="0" destOrd="0" parTransId="{9641CCF3-F0B9-499E-A853-6AC7CDF60782}" sibTransId="{27B958D6-B893-4CEC-93B4-52AB3A644542}"/>
    <dgm:cxn modelId="{4F8D8082-6B2C-43C2-BE58-CA451112E9D1}" type="presOf" srcId="{12C2DBF6-1941-430C-B9E7-4CEAD6FB09E8}" destId="{88274306-3699-474A-8962-8E418BA15ED8}" srcOrd="0" destOrd="0" presId="urn:microsoft.com/office/officeart/2005/8/layout/hierarchy1"/>
    <dgm:cxn modelId="{38223ABA-B20B-441E-9BED-AEF7AC7594B0}" type="presOf" srcId="{78528CCC-E44B-413C-9292-54704CDE27B9}" destId="{1AA9BB82-80FF-4E11-89A7-5303E69792D8}" srcOrd="0" destOrd="0" presId="urn:microsoft.com/office/officeart/2005/8/layout/hierarchy1"/>
    <dgm:cxn modelId="{8F307895-302E-4E6E-9981-2953ED839C5E}" srcId="{39B46948-C8FD-47A2-A972-A91323B6ED47}" destId="{2F994E6E-69CB-4C1D-AFE2-CFF22E76F3FE}" srcOrd="0" destOrd="0" parTransId="{D092082C-E5B0-4EAB-A78C-FF53ACAB7762}" sibTransId="{BCA51A71-21A7-4A22-83AA-A1FCF87B28B6}"/>
    <dgm:cxn modelId="{3AF21D64-E0EA-4B2E-BEF5-C488757215DF}" type="presOf" srcId="{9CFD7189-F79F-47B0-8A94-6CC46751D1F9}" destId="{22F2F4B1-FE63-47A2-A2C5-DF0B6625B65A}" srcOrd="0" destOrd="0" presId="urn:microsoft.com/office/officeart/2005/8/layout/hierarchy1"/>
    <dgm:cxn modelId="{63F65854-D0B1-4F68-B971-E249CD1A60F9}" srcId="{63353CBB-6F4D-4357-8EEE-51D95DAFDE64}" destId="{4D6C0BCB-BD60-4BF9-99DB-A2558A82164C}" srcOrd="1" destOrd="0" parTransId="{44DC8370-1FE9-41D6-9900-F84B43DAFEEC}" sibTransId="{DBCCB0E5-7561-4A13-8807-DDFD5830323E}"/>
    <dgm:cxn modelId="{B4324BFF-0B45-4CBC-BDF5-81D14D68164D}" srcId="{39B46948-C8FD-47A2-A972-A91323B6ED47}" destId="{466EE86F-DCC7-4DFF-9AFD-22C0E296331C}" srcOrd="1" destOrd="0" parTransId="{72D0D361-D0A0-47D9-BEFE-6303125CBA24}" sibTransId="{8BF8D553-3590-4C6B-AA7A-920A3A26C349}"/>
    <dgm:cxn modelId="{32238D4B-1B1E-4D63-897F-4E70D2D227FF}" type="presOf" srcId="{2F994E6E-69CB-4C1D-AFE2-CFF22E76F3FE}" destId="{89F27F62-F3F2-4281-9B9F-5F217AB79248}" srcOrd="0" destOrd="0" presId="urn:microsoft.com/office/officeart/2005/8/layout/hierarchy1"/>
    <dgm:cxn modelId="{B0B5F695-38B4-4D1E-A9DE-50E76FE2FB25}" srcId="{0F6872A4-9832-4D17-98F7-DE56DA3DB031}" destId="{63353CBB-6F4D-4357-8EEE-51D95DAFDE64}" srcOrd="1" destOrd="0" parTransId="{12C2DBF6-1941-430C-B9E7-4CEAD6FB09E8}" sibTransId="{A21F6176-74AA-44B0-B68C-A1D1B3B92E49}"/>
    <dgm:cxn modelId="{324C0746-0A04-4599-9A5F-13350A036C29}" type="presParOf" srcId="{E85CC0E4-E29A-415F-AFE2-9992B67244B0}" destId="{81E8DA95-1FBB-41A4-BA20-AD0685DDAC9D}" srcOrd="0" destOrd="0" presId="urn:microsoft.com/office/officeart/2005/8/layout/hierarchy1"/>
    <dgm:cxn modelId="{32969286-3BCB-4AED-BDAE-E772987E8D13}" type="presParOf" srcId="{81E8DA95-1FBB-41A4-BA20-AD0685DDAC9D}" destId="{C27C4A85-0E79-4517-B3F9-2E2B4E6E03AB}" srcOrd="0" destOrd="0" presId="urn:microsoft.com/office/officeart/2005/8/layout/hierarchy1"/>
    <dgm:cxn modelId="{B7CE81AF-09B8-4135-9827-E9707A95C08D}" type="presParOf" srcId="{C27C4A85-0E79-4517-B3F9-2E2B4E6E03AB}" destId="{A56170D2-AC86-45CB-9E78-D7FCBC881D0C}" srcOrd="0" destOrd="0" presId="urn:microsoft.com/office/officeart/2005/8/layout/hierarchy1"/>
    <dgm:cxn modelId="{5F10FF1A-E60C-4A6C-888C-27397C85ABB3}" type="presParOf" srcId="{C27C4A85-0E79-4517-B3F9-2E2B4E6E03AB}" destId="{978C58C4-22C5-4E7E-BC65-FA85A5661086}" srcOrd="1" destOrd="0" presId="urn:microsoft.com/office/officeart/2005/8/layout/hierarchy1"/>
    <dgm:cxn modelId="{CC042420-1B3B-47F2-BD9C-CFB239E5AAC7}" type="presParOf" srcId="{81E8DA95-1FBB-41A4-BA20-AD0685DDAC9D}" destId="{4C725293-3340-4329-8136-E9B6D88CA684}" srcOrd="1" destOrd="0" presId="urn:microsoft.com/office/officeart/2005/8/layout/hierarchy1"/>
    <dgm:cxn modelId="{A3D950C6-AED5-4D6A-8F6B-44D6F856D025}" type="presParOf" srcId="{4C725293-3340-4329-8136-E9B6D88CA684}" destId="{1AA9BB82-80FF-4E11-89A7-5303E69792D8}" srcOrd="0" destOrd="0" presId="urn:microsoft.com/office/officeart/2005/8/layout/hierarchy1"/>
    <dgm:cxn modelId="{C5D9FA32-00EE-4E46-8685-B68E481CD508}" type="presParOf" srcId="{4C725293-3340-4329-8136-E9B6D88CA684}" destId="{C9B6246C-CEE7-4900-98C8-ED29073A0754}" srcOrd="1" destOrd="0" presId="urn:microsoft.com/office/officeart/2005/8/layout/hierarchy1"/>
    <dgm:cxn modelId="{FCACB081-9FFD-4759-810F-9D5D3D93EA20}" type="presParOf" srcId="{C9B6246C-CEE7-4900-98C8-ED29073A0754}" destId="{6AB20EC2-00E9-4C29-AAEB-9C2F302A2ED8}" srcOrd="0" destOrd="0" presId="urn:microsoft.com/office/officeart/2005/8/layout/hierarchy1"/>
    <dgm:cxn modelId="{0A884A67-07F2-4AD0-B596-C9A1E6A00BEB}" type="presParOf" srcId="{6AB20EC2-00E9-4C29-AAEB-9C2F302A2ED8}" destId="{89838AB0-16BA-4A91-9034-7888A329C341}" srcOrd="0" destOrd="0" presId="urn:microsoft.com/office/officeart/2005/8/layout/hierarchy1"/>
    <dgm:cxn modelId="{854F8781-6F25-4971-8422-29746AB4CEA8}" type="presParOf" srcId="{6AB20EC2-00E9-4C29-AAEB-9C2F302A2ED8}" destId="{40654FAB-6794-4284-9403-7F3A1BFFDF9B}" srcOrd="1" destOrd="0" presId="urn:microsoft.com/office/officeart/2005/8/layout/hierarchy1"/>
    <dgm:cxn modelId="{55C98E7F-7ECA-4D1F-88B1-D21924B5A2E5}" type="presParOf" srcId="{C9B6246C-CEE7-4900-98C8-ED29073A0754}" destId="{9830E61E-0382-474B-B5A8-387124AFB92C}" srcOrd="1" destOrd="0" presId="urn:microsoft.com/office/officeart/2005/8/layout/hierarchy1"/>
    <dgm:cxn modelId="{0B3D19E0-F7A1-4064-B978-15B830E8C650}" type="presParOf" srcId="{9830E61E-0382-474B-B5A8-387124AFB92C}" destId="{5546D452-3B5B-4E36-853B-5E2CCE0E9DE8}" srcOrd="0" destOrd="0" presId="urn:microsoft.com/office/officeart/2005/8/layout/hierarchy1"/>
    <dgm:cxn modelId="{B4942B45-F5D7-4EB5-B5A2-4E3A6C25412C}" type="presParOf" srcId="{9830E61E-0382-474B-B5A8-387124AFB92C}" destId="{E448B69D-052E-44E6-B7D4-8EDDF0D1722C}" srcOrd="1" destOrd="0" presId="urn:microsoft.com/office/officeart/2005/8/layout/hierarchy1"/>
    <dgm:cxn modelId="{A31F77C0-FA12-4D0D-BDAB-62DA6BE88963}" type="presParOf" srcId="{E448B69D-052E-44E6-B7D4-8EDDF0D1722C}" destId="{7C9A26E1-7542-4657-A4BF-52C1B0E7A105}" srcOrd="0" destOrd="0" presId="urn:microsoft.com/office/officeart/2005/8/layout/hierarchy1"/>
    <dgm:cxn modelId="{5DD6C604-3AD7-4E0E-AC97-F25D42B93BB4}" type="presParOf" srcId="{7C9A26E1-7542-4657-A4BF-52C1B0E7A105}" destId="{80310884-97B5-41EB-9A03-68B3C4A4694F}" srcOrd="0" destOrd="0" presId="urn:microsoft.com/office/officeart/2005/8/layout/hierarchy1"/>
    <dgm:cxn modelId="{93307879-64FB-4980-89A1-014E0155FFE0}" type="presParOf" srcId="{7C9A26E1-7542-4657-A4BF-52C1B0E7A105}" destId="{89F27F62-F3F2-4281-9B9F-5F217AB79248}" srcOrd="1" destOrd="0" presId="urn:microsoft.com/office/officeart/2005/8/layout/hierarchy1"/>
    <dgm:cxn modelId="{409FC3F1-70DC-4530-941F-96D8A3C6F55E}" type="presParOf" srcId="{E448B69D-052E-44E6-B7D4-8EDDF0D1722C}" destId="{01C2BED7-1E38-498D-B84A-3F01D1C786B2}" srcOrd="1" destOrd="0" presId="urn:microsoft.com/office/officeart/2005/8/layout/hierarchy1"/>
    <dgm:cxn modelId="{1962A962-FD1B-4E18-909B-D60111DFFD4E}" type="presParOf" srcId="{9830E61E-0382-474B-B5A8-387124AFB92C}" destId="{B189C8FA-8C49-46C9-A1A8-500949CFA6B8}" srcOrd="2" destOrd="0" presId="urn:microsoft.com/office/officeart/2005/8/layout/hierarchy1"/>
    <dgm:cxn modelId="{9928796D-E57E-4C91-8C33-4A774221CC16}" type="presParOf" srcId="{9830E61E-0382-474B-B5A8-387124AFB92C}" destId="{53C6BFAE-1140-4F2A-BF8A-5D94ECA16AC5}" srcOrd="3" destOrd="0" presId="urn:microsoft.com/office/officeart/2005/8/layout/hierarchy1"/>
    <dgm:cxn modelId="{F0817E32-45F9-46AD-B2A1-5BD41C6C8C90}" type="presParOf" srcId="{53C6BFAE-1140-4F2A-BF8A-5D94ECA16AC5}" destId="{4C429BD2-CA7C-4173-846B-E8A52DB502EB}" srcOrd="0" destOrd="0" presId="urn:microsoft.com/office/officeart/2005/8/layout/hierarchy1"/>
    <dgm:cxn modelId="{169BBEC7-BF45-48E2-AE3D-854DA382D2FF}" type="presParOf" srcId="{4C429BD2-CA7C-4173-846B-E8A52DB502EB}" destId="{EF5621C2-2F33-48F9-BE9B-C42F60002D82}" srcOrd="0" destOrd="0" presId="urn:microsoft.com/office/officeart/2005/8/layout/hierarchy1"/>
    <dgm:cxn modelId="{1C0CC29A-084C-4565-A636-428D40DC33D8}" type="presParOf" srcId="{4C429BD2-CA7C-4173-846B-E8A52DB502EB}" destId="{522CAF93-370C-4C4C-987F-3DA0208D4D19}" srcOrd="1" destOrd="0" presId="urn:microsoft.com/office/officeart/2005/8/layout/hierarchy1"/>
    <dgm:cxn modelId="{EB688213-64D9-4BB0-95C4-0D7181D61428}" type="presParOf" srcId="{53C6BFAE-1140-4F2A-BF8A-5D94ECA16AC5}" destId="{E21996B7-0177-408F-AC25-036B2C84FB02}" srcOrd="1" destOrd="0" presId="urn:microsoft.com/office/officeart/2005/8/layout/hierarchy1"/>
    <dgm:cxn modelId="{EFB5D968-DC59-49CD-9D69-4957E0F58C31}" type="presParOf" srcId="{9830E61E-0382-474B-B5A8-387124AFB92C}" destId="{1BD6F322-0B2F-4F73-8977-92A18A320474}" srcOrd="4" destOrd="0" presId="urn:microsoft.com/office/officeart/2005/8/layout/hierarchy1"/>
    <dgm:cxn modelId="{C1E0ECE9-E24A-452D-AD5A-B1BC8242E583}" type="presParOf" srcId="{9830E61E-0382-474B-B5A8-387124AFB92C}" destId="{169395E8-24C0-4C4E-8981-C39025C10AF2}" srcOrd="5" destOrd="0" presId="urn:microsoft.com/office/officeart/2005/8/layout/hierarchy1"/>
    <dgm:cxn modelId="{B352E142-6A3A-4FFC-AF11-5348553C9E0C}" type="presParOf" srcId="{169395E8-24C0-4C4E-8981-C39025C10AF2}" destId="{61AABFA8-8398-4A17-8C71-254B3AACD798}" srcOrd="0" destOrd="0" presId="urn:microsoft.com/office/officeart/2005/8/layout/hierarchy1"/>
    <dgm:cxn modelId="{3CEB46FA-B08C-4493-9EFC-E9FF53BC9858}" type="presParOf" srcId="{61AABFA8-8398-4A17-8C71-254B3AACD798}" destId="{AA5A14F8-6FA1-4EAA-B8E6-D607EBE67572}" srcOrd="0" destOrd="0" presId="urn:microsoft.com/office/officeart/2005/8/layout/hierarchy1"/>
    <dgm:cxn modelId="{E566CC6F-0923-479A-A4A1-14892A5FD8C2}" type="presParOf" srcId="{61AABFA8-8398-4A17-8C71-254B3AACD798}" destId="{D1B962CF-E707-4B9D-89CC-BC9BE0AD8035}" srcOrd="1" destOrd="0" presId="urn:microsoft.com/office/officeart/2005/8/layout/hierarchy1"/>
    <dgm:cxn modelId="{96829280-B661-4A2C-91E8-41C6C9E66687}" type="presParOf" srcId="{169395E8-24C0-4C4E-8981-C39025C10AF2}" destId="{20BF1BCB-BDD7-420A-882F-4759DF8AD333}" srcOrd="1" destOrd="0" presId="urn:microsoft.com/office/officeart/2005/8/layout/hierarchy1"/>
    <dgm:cxn modelId="{692A3FC4-9D51-432F-8425-BEFBCC8FA182}" type="presParOf" srcId="{4C725293-3340-4329-8136-E9B6D88CA684}" destId="{88274306-3699-474A-8962-8E418BA15ED8}" srcOrd="2" destOrd="0" presId="urn:microsoft.com/office/officeart/2005/8/layout/hierarchy1"/>
    <dgm:cxn modelId="{AD41FBF9-370E-4F7B-BB27-3167C355ABF9}" type="presParOf" srcId="{4C725293-3340-4329-8136-E9B6D88CA684}" destId="{E94D087C-D2D2-413A-B978-9FCA4186266A}" srcOrd="3" destOrd="0" presId="urn:microsoft.com/office/officeart/2005/8/layout/hierarchy1"/>
    <dgm:cxn modelId="{D47C2589-7AA4-434F-BDAF-26792F78B785}" type="presParOf" srcId="{E94D087C-D2D2-413A-B978-9FCA4186266A}" destId="{F4FF4A20-ABDC-4D53-A9D8-9E871755E54C}" srcOrd="0" destOrd="0" presId="urn:microsoft.com/office/officeart/2005/8/layout/hierarchy1"/>
    <dgm:cxn modelId="{D35419D9-3E0F-48C8-B2BD-3B46A957AFCE}" type="presParOf" srcId="{F4FF4A20-ABDC-4D53-A9D8-9E871755E54C}" destId="{2D2AEB8A-68F1-42DA-B3FA-6BF6EE3DD19B}" srcOrd="0" destOrd="0" presId="urn:microsoft.com/office/officeart/2005/8/layout/hierarchy1"/>
    <dgm:cxn modelId="{5F4ED620-B5A0-4CD5-A6B0-E751E149EAAE}" type="presParOf" srcId="{F4FF4A20-ABDC-4D53-A9D8-9E871755E54C}" destId="{97AEFD1B-EEF0-405F-AE9A-5B5A3041DC06}" srcOrd="1" destOrd="0" presId="urn:microsoft.com/office/officeart/2005/8/layout/hierarchy1"/>
    <dgm:cxn modelId="{D979E7B4-94F0-4D7D-ABC2-6C0207AE4648}" type="presParOf" srcId="{E94D087C-D2D2-413A-B978-9FCA4186266A}" destId="{03BC09E0-9097-49B5-962D-0B98F85CC925}" srcOrd="1" destOrd="0" presId="urn:microsoft.com/office/officeart/2005/8/layout/hierarchy1"/>
    <dgm:cxn modelId="{0D555DD1-7E09-41FF-A78C-0A77EF7F532D}" type="presParOf" srcId="{03BC09E0-9097-49B5-962D-0B98F85CC925}" destId="{567ABB21-C5FD-40E9-86B2-55BA20545055}" srcOrd="0" destOrd="0" presId="urn:microsoft.com/office/officeart/2005/8/layout/hierarchy1"/>
    <dgm:cxn modelId="{49FBD937-8B42-4533-B91D-72B666D127C9}" type="presParOf" srcId="{03BC09E0-9097-49B5-962D-0B98F85CC925}" destId="{A9784FCD-7631-4B3D-9D1B-DCB56F04F4E2}" srcOrd="1" destOrd="0" presId="urn:microsoft.com/office/officeart/2005/8/layout/hierarchy1"/>
    <dgm:cxn modelId="{D9ADB793-5783-4F46-BC78-2F7A00D6490E}" type="presParOf" srcId="{A9784FCD-7631-4B3D-9D1B-DCB56F04F4E2}" destId="{48007A49-B4B5-4A84-82A6-1AF84A3A9BBE}" srcOrd="0" destOrd="0" presId="urn:microsoft.com/office/officeart/2005/8/layout/hierarchy1"/>
    <dgm:cxn modelId="{2C800F7E-7F5E-4C49-9835-EBAE384B4B28}" type="presParOf" srcId="{48007A49-B4B5-4A84-82A6-1AF84A3A9BBE}" destId="{5C033A7E-FE55-438A-931D-F0FD3B1C4C9A}" srcOrd="0" destOrd="0" presId="urn:microsoft.com/office/officeart/2005/8/layout/hierarchy1"/>
    <dgm:cxn modelId="{EC92FBA6-F27E-4203-91BE-3CF547E48C8C}" type="presParOf" srcId="{48007A49-B4B5-4A84-82A6-1AF84A3A9BBE}" destId="{F28C810E-E9FE-40BA-A8C4-1EB617A2C859}" srcOrd="1" destOrd="0" presId="urn:microsoft.com/office/officeart/2005/8/layout/hierarchy1"/>
    <dgm:cxn modelId="{01F0F87B-06C8-4D65-B3D0-3AB9B40A3771}" type="presParOf" srcId="{A9784FCD-7631-4B3D-9D1B-DCB56F04F4E2}" destId="{C9CA8E3E-E368-44D7-B70E-E28DBB253F09}" srcOrd="1" destOrd="0" presId="urn:microsoft.com/office/officeart/2005/8/layout/hierarchy1"/>
    <dgm:cxn modelId="{CFA90F36-DD94-438D-A6C4-4E3DB62B6BBE}" type="presParOf" srcId="{03BC09E0-9097-49B5-962D-0B98F85CC925}" destId="{63BB3E12-82EA-4736-AC8E-ABF01680B1C9}" srcOrd="2" destOrd="0" presId="urn:microsoft.com/office/officeart/2005/8/layout/hierarchy1"/>
    <dgm:cxn modelId="{8A7FD8B6-6755-4A64-B210-6F681B9A1E7D}" type="presParOf" srcId="{03BC09E0-9097-49B5-962D-0B98F85CC925}" destId="{BC541806-B49A-43B8-8A6E-37C159E81472}" srcOrd="3" destOrd="0" presId="urn:microsoft.com/office/officeart/2005/8/layout/hierarchy1"/>
    <dgm:cxn modelId="{E5725E5D-54B5-4951-B5AA-7B100CFDD93A}" type="presParOf" srcId="{BC541806-B49A-43B8-8A6E-37C159E81472}" destId="{88DA578B-F421-41FC-BEBD-435147A3520C}" srcOrd="0" destOrd="0" presId="urn:microsoft.com/office/officeart/2005/8/layout/hierarchy1"/>
    <dgm:cxn modelId="{C7CDFD24-B395-4C2C-9B4D-FE675E217549}" type="presParOf" srcId="{88DA578B-F421-41FC-BEBD-435147A3520C}" destId="{AB7D1AC7-2B32-4907-B0B3-462B740E897C}" srcOrd="0" destOrd="0" presId="urn:microsoft.com/office/officeart/2005/8/layout/hierarchy1"/>
    <dgm:cxn modelId="{7F6A3CFC-0167-4DFD-A6EF-A24E5F9BE2A2}" type="presParOf" srcId="{88DA578B-F421-41FC-BEBD-435147A3520C}" destId="{7E85CB39-CC66-4395-8C80-CB055DEFF65A}" srcOrd="1" destOrd="0" presId="urn:microsoft.com/office/officeart/2005/8/layout/hierarchy1"/>
    <dgm:cxn modelId="{A6641250-F4F0-4A58-9913-D80A4A0193DE}" type="presParOf" srcId="{BC541806-B49A-43B8-8A6E-37C159E81472}" destId="{CD06B811-0DB4-443A-8B3C-E4403E18C6A6}" srcOrd="1" destOrd="0" presId="urn:microsoft.com/office/officeart/2005/8/layout/hierarchy1"/>
    <dgm:cxn modelId="{184C7DCD-8FF7-4330-9DFD-6720A8D8E792}" type="presParOf" srcId="{03BC09E0-9097-49B5-962D-0B98F85CC925}" destId="{22F2F4B1-FE63-47A2-A2C5-DF0B6625B65A}" srcOrd="4" destOrd="0" presId="urn:microsoft.com/office/officeart/2005/8/layout/hierarchy1"/>
    <dgm:cxn modelId="{26315CF4-ABE9-4C0E-9BE9-11B0755ED02B}" type="presParOf" srcId="{03BC09E0-9097-49B5-962D-0B98F85CC925}" destId="{7E1AC960-8082-44E9-B8EA-60FA6B01454F}" srcOrd="5" destOrd="0" presId="urn:microsoft.com/office/officeart/2005/8/layout/hierarchy1"/>
    <dgm:cxn modelId="{05AFD2FA-5995-4FBF-A071-4B8E01EAE83B}" type="presParOf" srcId="{7E1AC960-8082-44E9-B8EA-60FA6B01454F}" destId="{F6F62C15-F2FE-4489-A322-E238D4D89F3A}" srcOrd="0" destOrd="0" presId="urn:microsoft.com/office/officeart/2005/8/layout/hierarchy1"/>
    <dgm:cxn modelId="{E3CAC9EF-7BAC-40E1-ACA8-9C30336077C7}" type="presParOf" srcId="{F6F62C15-F2FE-4489-A322-E238D4D89F3A}" destId="{60B5BECC-C60E-4D50-BD29-C09DB87532FD}" srcOrd="0" destOrd="0" presId="urn:microsoft.com/office/officeart/2005/8/layout/hierarchy1"/>
    <dgm:cxn modelId="{C03C44DC-3693-4EC2-BE2A-4EA8FBAD239D}" type="presParOf" srcId="{F6F62C15-F2FE-4489-A322-E238D4D89F3A}" destId="{9C7E092E-5A2F-4BB7-B32C-0F66832C7A1B}" srcOrd="1" destOrd="0" presId="urn:microsoft.com/office/officeart/2005/8/layout/hierarchy1"/>
    <dgm:cxn modelId="{C17565DE-373F-4AB1-BF74-F35F3BF73A00}" type="presParOf" srcId="{7E1AC960-8082-44E9-B8EA-60FA6B01454F}" destId="{649C4C1E-DAFD-4BBF-98EA-DEA9231E2707}" srcOrd="1" destOrd="0" presId="urn:microsoft.com/office/officeart/2005/8/layout/hierarchy1"/>
  </dgm:cxnLst>
  <dgm:bg/>
  <dgm:whole/>
</dgm:dataModel>
</file>

<file path=ppt/diagrams/data5.xml><?xml version="1.0" encoding="utf-8"?>
<dgm:dataModel xmlns:dgm="http://schemas.openxmlformats.org/drawingml/2006/diagram" xmlns:a="http://schemas.openxmlformats.org/drawingml/2006/main">
  <dgm:ptLst>
    <dgm:pt modelId="{BF120DC7-30AF-4EF9-8C63-2A74E5A11D86}" type="doc">
      <dgm:prSet loTypeId="urn:microsoft.com/office/officeart/2005/8/layout/hProcess9" loCatId="process" qsTypeId="urn:microsoft.com/office/officeart/2005/8/quickstyle/simple3" qsCatId="simple" csTypeId="urn:microsoft.com/office/officeart/2005/8/colors/accent1_2" csCatId="accent1" phldr="1"/>
      <dgm:spPr/>
    </dgm:pt>
    <dgm:pt modelId="{F31AB14A-16EB-4E95-87E5-EFB0EB2204F7}">
      <dgm:prSet phldrT="[Текст]"/>
      <dgm:spPr/>
      <dgm:t>
        <a:bodyPr/>
        <a:lstStyle/>
        <a:p>
          <a:r>
            <a:rPr lang="kk-KZ" b="1" dirty="0" smtClean="0"/>
            <a:t>САБАҚ МАҚСАТЫ</a:t>
          </a:r>
          <a:endParaRPr lang="ru-RU" b="1" dirty="0"/>
        </a:p>
      </dgm:t>
    </dgm:pt>
    <dgm:pt modelId="{5FD564B2-701C-4D4F-84D5-4690835CCF0B}" type="parTrans" cxnId="{5DD70E32-F5C0-4C38-8798-88665D578657}">
      <dgm:prSet/>
      <dgm:spPr/>
      <dgm:t>
        <a:bodyPr/>
        <a:lstStyle/>
        <a:p>
          <a:endParaRPr lang="ru-RU"/>
        </a:p>
      </dgm:t>
    </dgm:pt>
    <dgm:pt modelId="{0B065BAB-C863-45D9-B437-697FCC518723}" type="sibTrans" cxnId="{5DD70E32-F5C0-4C38-8798-88665D578657}">
      <dgm:prSet/>
      <dgm:spPr/>
      <dgm:t>
        <a:bodyPr/>
        <a:lstStyle/>
        <a:p>
          <a:endParaRPr lang="ru-RU"/>
        </a:p>
      </dgm:t>
    </dgm:pt>
    <dgm:pt modelId="{B8409402-34A0-4050-8C0E-D1D0B1471D81}">
      <dgm:prSet phldrT="[Текст]"/>
      <dgm:spPr/>
      <dgm:t>
        <a:bodyPr/>
        <a:lstStyle/>
        <a:p>
          <a:r>
            <a:rPr lang="kk-KZ" b="1" dirty="0" smtClean="0"/>
            <a:t>БАҒАЛАУ КРИТЕРИЙЛЕРІ</a:t>
          </a:r>
          <a:endParaRPr lang="ru-RU" b="1" dirty="0"/>
        </a:p>
      </dgm:t>
    </dgm:pt>
    <dgm:pt modelId="{4218DACB-862D-4901-BABA-021D06F202F9}" type="parTrans" cxnId="{7553D8CD-F992-494A-9E7A-960528362568}">
      <dgm:prSet/>
      <dgm:spPr/>
      <dgm:t>
        <a:bodyPr/>
        <a:lstStyle/>
        <a:p>
          <a:endParaRPr lang="ru-RU"/>
        </a:p>
      </dgm:t>
    </dgm:pt>
    <dgm:pt modelId="{58B01248-1275-44E9-8D0A-2B06CE1BE40E}" type="sibTrans" cxnId="{7553D8CD-F992-494A-9E7A-960528362568}">
      <dgm:prSet/>
      <dgm:spPr/>
      <dgm:t>
        <a:bodyPr/>
        <a:lstStyle/>
        <a:p>
          <a:endParaRPr lang="ru-RU"/>
        </a:p>
      </dgm:t>
    </dgm:pt>
    <dgm:pt modelId="{DE9599EE-9E4C-4BD2-92BE-ECCE1F47529E}">
      <dgm:prSet phldrT="[Текст]"/>
      <dgm:spPr/>
      <dgm:t>
        <a:bodyPr/>
        <a:lstStyle/>
        <a:p>
          <a:r>
            <a:rPr lang="kk-KZ" b="1" dirty="0" smtClean="0"/>
            <a:t>ОҚУ МАҚСАТЫНЫҢ МАЗМҰНЫ</a:t>
          </a:r>
          <a:endParaRPr lang="ru-RU" b="1" dirty="0"/>
        </a:p>
      </dgm:t>
    </dgm:pt>
    <dgm:pt modelId="{7E8C1733-7301-4D13-9F38-07199457CE39}" type="parTrans" cxnId="{70594305-BFB1-4773-A86D-AC9FDC521F14}">
      <dgm:prSet/>
      <dgm:spPr/>
      <dgm:t>
        <a:bodyPr/>
        <a:lstStyle/>
        <a:p>
          <a:endParaRPr lang="ru-RU"/>
        </a:p>
      </dgm:t>
    </dgm:pt>
    <dgm:pt modelId="{65A7B7B4-651E-4FF5-A608-B86A65C0621D}" type="sibTrans" cxnId="{70594305-BFB1-4773-A86D-AC9FDC521F14}">
      <dgm:prSet/>
      <dgm:spPr/>
      <dgm:t>
        <a:bodyPr/>
        <a:lstStyle/>
        <a:p>
          <a:endParaRPr lang="ru-RU"/>
        </a:p>
      </dgm:t>
    </dgm:pt>
    <dgm:pt modelId="{37063DB3-1681-4343-8C6B-F79132D39B36}">
      <dgm:prSet/>
      <dgm:spPr/>
      <dgm:t>
        <a:bodyPr/>
        <a:lstStyle/>
        <a:p>
          <a:r>
            <a:rPr lang="kk-KZ" b="1" dirty="0" smtClean="0"/>
            <a:t>ОҚЫТУ ӘДІС-ТӘСІЛДЕРІ</a:t>
          </a:r>
          <a:endParaRPr lang="ru-RU" b="1" dirty="0"/>
        </a:p>
      </dgm:t>
    </dgm:pt>
    <dgm:pt modelId="{02BAC68E-EC4B-4BF3-8C9B-B29E53483D78}" type="parTrans" cxnId="{4D4D00B9-4C1F-4280-A66A-22F16995CE76}">
      <dgm:prSet/>
      <dgm:spPr/>
      <dgm:t>
        <a:bodyPr/>
        <a:lstStyle/>
        <a:p>
          <a:endParaRPr lang="ru-RU"/>
        </a:p>
      </dgm:t>
    </dgm:pt>
    <dgm:pt modelId="{3E794415-230A-48D6-AB26-BCB514399F45}" type="sibTrans" cxnId="{4D4D00B9-4C1F-4280-A66A-22F16995CE76}">
      <dgm:prSet/>
      <dgm:spPr/>
      <dgm:t>
        <a:bodyPr/>
        <a:lstStyle/>
        <a:p>
          <a:endParaRPr lang="ru-RU"/>
        </a:p>
      </dgm:t>
    </dgm:pt>
    <dgm:pt modelId="{2F75076A-77D6-4AC2-8825-A877085ECE3F}">
      <dgm:prSet/>
      <dgm:spPr/>
      <dgm:t>
        <a:bodyPr/>
        <a:lstStyle/>
        <a:p>
          <a:r>
            <a:rPr lang="kk-KZ" b="1" dirty="0" smtClean="0"/>
            <a:t>ЖҰМЫС ТҮРІ</a:t>
          </a:r>
          <a:endParaRPr lang="ru-RU" b="1" dirty="0"/>
        </a:p>
      </dgm:t>
    </dgm:pt>
    <dgm:pt modelId="{72AB3C2B-8A7E-4DBC-88D5-C49AB395072E}" type="parTrans" cxnId="{4A1BDAD1-DEE8-4FB7-8E3E-2A211BDBD250}">
      <dgm:prSet/>
      <dgm:spPr/>
      <dgm:t>
        <a:bodyPr/>
        <a:lstStyle/>
        <a:p>
          <a:endParaRPr lang="ru-RU"/>
        </a:p>
      </dgm:t>
    </dgm:pt>
    <dgm:pt modelId="{20E6E5D0-CCA5-4B53-A58D-9ADD486183E6}" type="sibTrans" cxnId="{4A1BDAD1-DEE8-4FB7-8E3E-2A211BDBD250}">
      <dgm:prSet/>
      <dgm:spPr/>
      <dgm:t>
        <a:bodyPr/>
        <a:lstStyle/>
        <a:p>
          <a:endParaRPr lang="ru-RU"/>
        </a:p>
      </dgm:t>
    </dgm:pt>
    <dgm:pt modelId="{03048FD9-1641-4DC3-9DE0-2001958EA533}">
      <dgm:prSet custT="1"/>
      <dgm:spPr/>
      <dgm:t>
        <a:bodyPr/>
        <a:lstStyle/>
        <a:p>
          <a:r>
            <a:rPr lang="kk-KZ" sz="800" b="1" dirty="0" smtClean="0"/>
            <a:t>ҚАЛЫПТАСТЫРУШЫ БАҒАЛАУ</a:t>
          </a:r>
          <a:endParaRPr lang="ru-RU" sz="800" b="1" dirty="0"/>
        </a:p>
      </dgm:t>
    </dgm:pt>
    <dgm:pt modelId="{33DA7EE7-3C38-441B-BBDC-789855C62B1E}" type="parTrans" cxnId="{B4628FBA-9BD1-4E20-A6BD-2F62CED7F968}">
      <dgm:prSet/>
      <dgm:spPr/>
      <dgm:t>
        <a:bodyPr/>
        <a:lstStyle/>
        <a:p>
          <a:endParaRPr lang="ru-RU"/>
        </a:p>
      </dgm:t>
    </dgm:pt>
    <dgm:pt modelId="{93254A05-D5BA-4C63-8614-5572ED03C474}" type="sibTrans" cxnId="{B4628FBA-9BD1-4E20-A6BD-2F62CED7F968}">
      <dgm:prSet/>
      <dgm:spPr/>
      <dgm:t>
        <a:bodyPr/>
        <a:lstStyle/>
        <a:p>
          <a:endParaRPr lang="ru-RU"/>
        </a:p>
      </dgm:t>
    </dgm:pt>
    <dgm:pt modelId="{EA073C41-07B2-4481-850A-914D58AA3159}">
      <dgm:prSet custT="1"/>
      <dgm:spPr/>
      <dgm:t>
        <a:bodyPr/>
        <a:lstStyle/>
        <a:p>
          <a:r>
            <a:rPr lang="kk-KZ" sz="800" b="1" dirty="0" smtClean="0"/>
            <a:t>САБАҚ </a:t>
          </a:r>
        </a:p>
        <a:p>
          <a:r>
            <a:rPr lang="kk-KZ" sz="800" b="1" dirty="0" smtClean="0"/>
            <a:t>ҚОРЫТЫНДЫСЫ</a:t>
          </a:r>
          <a:endParaRPr lang="ru-RU" sz="800" b="1" dirty="0"/>
        </a:p>
      </dgm:t>
    </dgm:pt>
    <dgm:pt modelId="{D0BA2678-4443-45AB-89CD-B7E089C971F9}" type="parTrans" cxnId="{81E26FA2-3FA1-4AE4-9531-5D734411C75E}">
      <dgm:prSet/>
      <dgm:spPr/>
      <dgm:t>
        <a:bodyPr/>
        <a:lstStyle/>
        <a:p>
          <a:endParaRPr lang="ru-RU"/>
        </a:p>
      </dgm:t>
    </dgm:pt>
    <dgm:pt modelId="{0D7FD1DB-03FD-4541-B598-8B61BCFEF4B5}" type="sibTrans" cxnId="{81E26FA2-3FA1-4AE4-9531-5D734411C75E}">
      <dgm:prSet/>
      <dgm:spPr/>
      <dgm:t>
        <a:bodyPr/>
        <a:lstStyle/>
        <a:p>
          <a:endParaRPr lang="ru-RU"/>
        </a:p>
      </dgm:t>
    </dgm:pt>
    <dgm:pt modelId="{1C850F5E-A65B-47A7-B5B7-D1B5ED01489B}" type="pres">
      <dgm:prSet presAssocID="{BF120DC7-30AF-4EF9-8C63-2A74E5A11D86}" presName="CompostProcess" presStyleCnt="0">
        <dgm:presLayoutVars>
          <dgm:dir/>
          <dgm:resizeHandles val="exact"/>
        </dgm:presLayoutVars>
      </dgm:prSet>
      <dgm:spPr/>
    </dgm:pt>
    <dgm:pt modelId="{ED43DB06-E4E7-42B3-BD05-517C7A55ECBA}" type="pres">
      <dgm:prSet presAssocID="{BF120DC7-30AF-4EF9-8C63-2A74E5A11D86}" presName="arrow" presStyleLbl="bgShp" presStyleIdx="0" presStyleCnt="1"/>
      <dgm:spPr/>
    </dgm:pt>
    <dgm:pt modelId="{5C21917F-5C57-497A-A53B-72E8CAA6BAFC}" type="pres">
      <dgm:prSet presAssocID="{BF120DC7-30AF-4EF9-8C63-2A74E5A11D86}" presName="linearProcess" presStyleCnt="0"/>
      <dgm:spPr/>
    </dgm:pt>
    <dgm:pt modelId="{4EFD0365-AE44-4848-AD5B-2BE1CD8B49AD}" type="pres">
      <dgm:prSet presAssocID="{F31AB14A-16EB-4E95-87E5-EFB0EB2204F7}" presName="textNode" presStyleLbl="node1" presStyleIdx="0" presStyleCnt="7">
        <dgm:presLayoutVars>
          <dgm:bulletEnabled val="1"/>
        </dgm:presLayoutVars>
      </dgm:prSet>
      <dgm:spPr/>
      <dgm:t>
        <a:bodyPr/>
        <a:lstStyle/>
        <a:p>
          <a:endParaRPr lang="ru-RU"/>
        </a:p>
      </dgm:t>
    </dgm:pt>
    <dgm:pt modelId="{21EE9842-84D3-44EF-AAB5-BEEE82A16ABD}" type="pres">
      <dgm:prSet presAssocID="{0B065BAB-C863-45D9-B437-697FCC518723}" presName="sibTrans" presStyleCnt="0"/>
      <dgm:spPr/>
    </dgm:pt>
    <dgm:pt modelId="{D49E07F5-B3C5-4C20-AAEB-6E4AC7C5B4D9}" type="pres">
      <dgm:prSet presAssocID="{B8409402-34A0-4050-8C0E-D1D0B1471D81}" presName="textNode" presStyleLbl="node1" presStyleIdx="1" presStyleCnt="7">
        <dgm:presLayoutVars>
          <dgm:bulletEnabled val="1"/>
        </dgm:presLayoutVars>
      </dgm:prSet>
      <dgm:spPr/>
      <dgm:t>
        <a:bodyPr/>
        <a:lstStyle/>
        <a:p>
          <a:endParaRPr lang="ru-RU"/>
        </a:p>
      </dgm:t>
    </dgm:pt>
    <dgm:pt modelId="{C2EA2879-5EDF-485F-8FC0-61ABF932C18B}" type="pres">
      <dgm:prSet presAssocID="{58B01248-1275-44E9-8D0A-2B06CE1BE40E}" presName="sibTrans" presStyleCnt="0"/>
      <dgm:spPr/>
    </dgm:pt>
    <dgm:pt modelId="{2979016A-DD03-4EF4-AE9A-63002B10CB73}" type="pres">
      <dgm:prSet presAssocID="{DE9599EE-9E4C-4BD2-92BE-ECCE1F47529E}" presName="textNode" presStyleLbl="node1" presStyleIdx="2" presStyleCnt="7">
        <dgm:presLayoutVars>
          <dgm:bulletEnabled val="1"/>
        </dgm:presLayoutVars>
      </dgm:prSet>
      <dgm:spPr/>
      <dgm:t>
        <a:bodyPr/>
        <a:lstStyle/>
        <a:p>
          <a:endParaRPr lang="ru-RU"/>
        </a:p>
      </dgm:t>
    </dgm:pt>
    <dgm:pt modelId="{42C31B92-664A-47B7-9C62-08631B2EE1DE}" type="pres">
      <dgm:prSet presAssocID="{65A7B7B4-651E-4FF5-A608-B86A65C0621D}" presName="sibTrans" presStyleCnt="0"/>
      <dgm:spPr/>
    </dgm:pt>
    <dgm:pt modelId="{8D39C209-FFA2-4029-85C7-5EA352A5E603}" type="pres">
      <dgm:prSet presAssocID="{37063DB3-1681-4343-8C6B-F79132D39B36}" presName="textNode" presStyleLbl="node1" presStyleIdx="3" presStyleCnt="7">
        <dgm:presLayoutVars>
          <dgm:bulletEnabled val="1"/>
        </dgm:presLayoutVars>
      </dgm:prSet>
      <dgm:spPr/>
      <dgm:t>
        <a:bodyPr/>
        <a:lstStyle/>
        <a:p>
          <a:endParaRPr lang="ru-RU"/>
        </a:p>
      </dgm:t>
    </dgm:pt>
    <dgm:pt modelId="{1A5E7ACB-D18D-4252-A124-DF40543EA14F}" type="pres">
      <dgm:prSet presAssocID="{3E794415-230A-48D6-AB26-BCB514399F45}" presName="sibTrans" presStyleCnt="0"/>
      <dgm:spPr/>
    </dgm:pt>
    <dgm:pt modelId="{4DC49262-E1FE-4862-B215-C7CCB8C62C48}" type="pres">
      <dgm:prSet presAssocID="{2F75076A-77D6-4AC2-8825-A877085ECE3F}" presName="textNode" presStyleLbl="node1" presStyleIdx="4" presStyleCnt="7">
        <dgm:presLayoutVars>
          <dgm:bulletEnabled val="1"/>
        </dgm:presLayoutVars>
      </dgm:prSet>
      <dgm:spPr/>
      <dgm:t>
        <a:bodyPr/>
        <a:lstStyle/>
        <a:p>
          <a:endParaRPr lang="ru-RU"/>
        </a:p>
      </dgm:t>
    </dgm:pt>
    <dgm:pt modelId="{2FDD9BA9-F3A5-4689-9C98-8419486AA65E}" type="pres">
      <dgm:prSet presAssocID="{20E6E5D0-CCA5-4B53-A58D-9ADD486183E6}" presName="sibTrans" presStyleCnt="0"/>
      <dgm:spPr/>
    </dgm:pt>
    <dgm:pt modelId="{D4F4D78B-3A9C-4B39-8AD2-26793ABFEF39}" type="pres">
      <dgm:prSet presAssocID="{03048FD9-1641-4DC3-9DE0-2001958EA533}" presName="textNode" presStyleLbl="node1" presStyleIdx="5" presStyleCnt="7">
        <dgm:presLayoutVars>
          <dgm:bulletEnabled val="1"/>
        </dgm:presLayoutVars>
      </dgm:prSet>
      <dgm:spPr/>
      <dgm:t>
        <a:bodyPr/>
        <a:lstStyle/>
        <a:p>
          <a:endParaRPr lang="ru-RU"/>
        </a:p>
      </dgm:t>
    </dgm:pt>
    <dgm:pt modelId="{8B156A7C-0100-44F8-9D80-7F2FF1592839}" type="pres">
      <dgm:prSet presAssocID="{93254A05-D5BA-4C63-8614-5572ED03C474}" presName="sibTrans" presStyleCnt="0"/>
      <dgm:spPr/>
    </dgm:pt>
    <dgm:pt modelId="{A2693986-CEBF-4ECA-84D3-A48382B34708}" type="pres">
      <dgm:prSet presAssocID="{EA073C41-07B2-4481-850A-914D58AA3159}" presName="textNode" presStyleLbl="node1" presStyleIdx="6" presStyleCnt="7">
        <dgm:presLayoutVars>
          <dgm:bulletEnabled val="1"/>
        </dgm:presLayoutVars>
      </dgm:prSet>
      <dgm:spPr/>
      <dgm:t>
        <a:bodyPr/>
        <a:lstStyle/>
        <a:p>
          <a:endParaRPr lang="ru-RU"/>
        </a:p>
      </dgm:t>
    </dgm:pt>
  </dgm:ptLst>
  <dgm:cxnLst>
    <dgm:cxn modelId="{4A1BDAD1-DEE8-4FB7-8E3E-2A211BDBD250}" srcId="{BF120DC7-30AF-4EF9-8C63-2A74E5A11D86}" destId="{2F75076A-77D6-4AC2-8825-A877085ECE3F}" srcOrd="4" destOrd="0" parTransId="{72AB3C2B-8A7E-4DBC-88D5-C49AB395072E}" sibTransId="{20E6E5D0-CCA5-4B53-A58D-9ADD486183E6}"/>
    <dgm:cxn modelId="{5E9AE3E4-DA97-4A01-98A7-8A3272569F1D}" type="presOf" srcId="{2F75076A-77D6-4AC2-8825-A877085ECE3F}" destId="{4DC49262-E1FE-4862-B215-C7CCB8C62C48}" srcOrd="0" destOrd="0" presId="urn:microsoft.com/office/officeart/2005/8/layout/hProcess9"/>
    <dgm:cxn modelId="{70594305-BFB1-4773-A86D-AC9FDC521F14}" srcId="{BF120DC7-30AF-4EF9-8C63-2A74E5A11D86}" destId="{DE9599EE-9E4C-4BD2-92BE-ECCE1F47529E}" srcOrd="2" destOrd="0" parTransId="{7E8C1733-7301-4D13-9F38-07199457CE39}" sibTransId="{65A7B7B4-651E-4FF5-A608-B86A65C0621D}"/>
    <dgm:cxn modelId="{5DD70E32-F5C0-4C38-8798-88665D578657}" srcId="{BF120DC7-30AF-4EF9-8C63-2A74E5A11D86}" destId="{F31AB14A-16EB-4E95-87E5-EFB0EB2204F7}" srcOrd="0" destOrd="0" parTransId="{5FD564B2-701C-4D4F-84D5-4690835CCF0B}" sibTransId="{0B065BAB-C863-45D9-B437-697FCC518723}"/>
    <dgm:cxn modelId="{4D4D00B9-4C1F-4280-A66A-22F16995CE76}" srcId="{BF120DC7-30AF-4EF9-8C63-2A74E5A11D86}" destId="{37063DB3-1681-4343-8C6B-F79132D39B36}" srcOrd="3" destOrd="0" parTransId="{02BAC68E-EC4B-4BF3-8C9B-B29E53483D78}" sibTransId="{3E794415-230A-48D6-AB26-BCB514399F45}"/>
    <dgm:cxn modelId="{19049593-2FC7-4618-B145-C14632CEDACF}" type="presOf" srcId="{DE9599EE-9E4C-4BD2-92BE-ECCE1F47529E}" destId="{2979016A-DD03-4EF4-AE9A-63002B10CB73}" srcOrd="0" destOrd="0" presId="urn:microsoft.com/office/officeart/2005/8/layout/hProcess9"/>
    <dgm:cxn modelId="{884DAD8C-C06A-49F8-87C6-FE5163BD2EF8}" type="presOf" srcId="{37063DB3-1681-4343-8C6B-F79132D39B36}" destId="{8D39C209-FFA2-4029-85C7-5EA352A5E603}" srcOrd="0" destOrd="0" presId="urn:microsoft.com/office/officeart/2005/8/layout/hProcess9"/>
    <dgm:cxn modelId="{0E0DE6AF-247A-4973-A46A-56E258B2C627}" type="presOf" srcId="{F31AB14A-16EB-4E95-87E5-EFB0EB2204F7}" destId="{4EFD0365-AE44-4848-AD5B-2BE1CD8B49AD}" srcOrd="0" destOrd="0" presId="urn:microsoft.com/office/officeart/2005/8/layout/hProcess9"/>
    <dgm:cxn modelId="{81E26FA2-3FA1-4AE4-9531-5D734411C75E}" srcId="{BF120DC7-30AF-4EF9-8C63-2A74E5A11D86}" destId="{EA073C41-07B2-4481-850A-914D58AA3159}" srcOrd="6" destOrd="0" parTransId="{D0BA2678-4443-45AB-89CD-B7E089C971F9}" sibTransId="{0D7FD1DB-03FD-4541-B598-8B61BCFEF4B5}"/>
    <dgm:cxn modelId="{05E0136F-7A31-4E90-8884-9051997E96C9}" type="presOf" srcId="{03048FD9-1641-4DC3-9DE0-2001958EA533}" destId="{D4F4D78B-3A9C-4B39-8AD2-26793ABFEF39}" srcOrd="0" destOrd="0" presId="urn:microsoft.com/office/officeart/2005/8/layout/hProcess9"/>
    <dgm:cxn modelId="{E129AEDF-724F-40AC-B8D2-5E5E92D595A1}" type="presOf" srcId="{BF120DC7-30AF-4EF9-8C63-2A74E5A11D86}" destId="{1C850F5E-A65B-47A7-B5B7-D1B5ED01489B}" srcOrd="0" destOrd="0" presId="urn:microsoft.com/office/officeart/2005/8/layout/hProcess9"/>
    <dgm:cxn modelId="{B4628FBA-9BD1-4E20-A6BD-2F62CED7F968}" srcId="{BF120DC7-30AF-4EF9-8C63-2A74E5A11D86}" destId="{03048FD9-1641-4DC3-9DE0-2001958EA533}" srcOrd="5" destOrd="0" parTransId="{33DA7EE7-3C38-441B-BBDC-789855C62B1E}" sibTransId="{93254A05-D5BA-4C63-8614-5572ED03C474}"/>
    <dgm:cxn modelId="{FE0F4398-0EF5-4536-B740-3B1173A39C09}" type="presOf" srcId="{EA073C41-07B2-4481-850A-914D58AA3159}" destId="{A2693986-CEBF-4ECA-84D3-A48382B34708}" srcOrd="0" destOrd="0" presId="urn:microsoft.com/office/officeart/2005/8/layout/hProcess9"/>
    <dgm:cxn modelId="{7553D8CD-F992-494A-9E7A-960528362568}" srcId="{BF120DC7-30AF-4EF9-8C63-2A74E5A11D86}" destId="{B8409402-34A0-4050-8C0E-D1D0B1471D81}" srcOrd="1" destOrd="0" parTransId="{4218DACB-862D-4901-BABA-021D06F202F9}" sibTransId="{58B01248-1275-44E9-8D0A-2B06CE1BE40E}"/>
    <dgm:cxn modelId="{23D2CDF9-087D-482B-BFEB-0709E055C45E}" type="presOf" srcId="{B8409402-34A0-4050-8C0E-D1D0B1471D81}" destId="{D49E07F5-B3C5-4C20-AAEB-6E4AC7C5B4D9}" srcOrd="0" destOrd="0" presId="urn:microsoft.com/office/officeart/2005/8/layout/hProcess9"/>
    <dgm:cxn modelId="{0DC3CFE7-CBCA-4C33-B0AB-51757BADD998}" type="presParOf" srcId="{1C850F5E-A65B-47A7-B5B7-D1B5ED01489B}" destId="{ED43DB06-E4E7-42B3-BD05-517C7A55ECBA}" srcOrd="0" destOrd="0" presId="urn:microsoft.com/office/officeart/2005/8/layout/hProcess9"/>
    <dgm:cxn modelId="{DA960400-117D-4428-94E6-2DB321E2F3BF}" type="presParOf" srcId="{1C850F5E-A65B-47A7-B5B7-D1B5ED01489B}" destId="{5C21917F-5C57-497A-A53B-72E8CAA6BAFC}" srcOrd="1" destOrd="0" presId="urn:microsoft.com/office/officeart/2005/8/layout/hProcess9"/>
    <dgm:cxn modelId="{7DC1D932-F620-4D35-B056-BB457BD76824}" type="presParOf" srcId="{5C21917F-5C57-497A-A53B-72E8CAA6BAFC}" destId="{4EFD0365-AE44-4848-AD5B-2BE1CD8B49AD}" srcOrd="0" destOrd="0" presId="urn:microsoft.com/office/officeart/2005/8/layout/hProcess9"/>
    <dgm:cxn modelId="{DC33DEBE-0631-40BB-9949-732390BDD3B2}" type="presParOf" srcId="{5C21917F-5C57-497A-A53B-72E8CAA6BAFC}" destId="{21EE9842-84D3-44EF-AAB5-BEEE82A16ABD}" srcOrd="1" destOrd="0" presId="urn:microsoft.com/office/officeart/2005/8/layout/hProcess9"/>
    <dgm:cxn modelId="{5C5EA142-CAF9-4863-8C98-4F18920D2144}" type="presParOf" srcId="{5C21917F-5C57-497A-A53B-72E8CAA6BAFC}" destId="{D49E07F5-B3C5-4C20-AAEB-6E4AC7C5B4D9}" srcOrd="2" destOrd="0" presId="urn:microsoft.com/office/officeart/2005/8/layout/hProcess9"/>
    <dgm:cxn modelId="{C106D4A0-C418-42A0-8598-CEF6CCF6D067}" type="presParOf" srcId="{5C21917F-5C57-497A-A53B-72E8CAA6BAFC}" destId="{C2EA2879-5EDF-485F-8FC0-61ABF932C18B}" srcOrd="3" destOrd="0" presId="urn:microsoft.com/office/officeart/2005/8/layout/hProcess9"/>
    <dgm:cxn modelId="{80900FC7-4D8C-4C3C-A004-22F36D183450}" type="presParOf" srcId="{5C21917F-5C57-497A-A53B-72E8CAA6BAFC}" destId="{2979016A-DD03-4EF4-AE9A-63002B10CB73}" srcOrd="4" destOrd="0" presId="urn:microsoft.com/office/officeart/2005/8/layout/hProcess9"/>
    <dgm:cxn modelId="{56BDBF95-59B3-4C29-817F-38D46FBA3672}" type="presParOf" srcId="{5C21917F-5C57-497A-A53B-72E8CAA6BAFC}" destId="{42C31B92-664A-47B7-9C62-08631B2EE1DE}" srcOrd="5" destOrd="0" presId="urn:microsoft.com/office/officeart/2005/8/layout/hProcess9"/>
    <dgm:cxn modelId="{C8F24873-93D7-48A5-B92A-9FE5FE57361A}" type="presParOf" srcId="{5C21917F-5C57-497A-A53B-72E8CAA6BAFC}" destId="{8D39C209-FFA2-4029-85C7-5EA352A5E603}" srcOrd="6" destOrd="0" presId="urn:microsoft.com/office/officeart/2005/8/layout/hProcess9"/>
    <dgm:cxn modelId="{5707819C-117E-4983-8852-A26BF4DE19DE}" type="presParOf" srcId="{5C21917F-5C57-497A-A53B-72E8CAA6BAFC}" destId="{1A5E7ACB-D18D-4252-A124-DF40543EA14F}" srcOrd="7" destOrd="0" presId="urn:microsoft.com/office/officeart/2005/8/layout/hProcess9"/>
    <dgm:cxn modelId="{85713CFB-714E-4E83-AF4D-EEC87B28D6C0}" type="presParOf" srcId="{5C21917F-5C57-497A-A53B-72E8CAA6BAFC}" destId="{4DC49262-E1FE-4862-B215-C7CCB8C62C48}" srcOrd="8" destOrd="0" presId="urn:microsoft.com/office/officeart/2005/8/layout/hProcess9"/>
    <dgm:cxn modelId="{C63F965F-13A1-49EE-8850-18AC862508B1}" type="presParOf" srcId="{5C21917F-5C57-497A-A53B-72E8CAA6BAFC}" destId="{2FDD9BA9-F3A5-4689-9C98-8419486AA65E}" srcOrd="9" destOrd="0" presId="urn:microsoft.com/office/officeart/2005/8/layout/hProcess9"/>
    <dgm:cxn modelId="{67BB0A78-DF93-4E0C-854B-9FE8BDB7A306}" type="presParOf" srcId="{5C21917F-5C57-497A-A53B-72E8CAA6BAFC}" destId="{D4F4D78B-3A9C-4B39-8AD2-26793ABFEF39}" srcOrd="10" destOrd="0" presId="urn:microsoft.com/office/officeart/2005/8/layout/hProcess9"/>
    <dgm:cxn modelId="{C01D3152-CA38-4433-98E4-09D724DA36DD}" type="presParOf" srcId="{5C21917F-5C57-497A-A53B-72E8CAA6BAFC}" destId="{8B156A7C-0100-44F8-9D80-7F2FF1592839}" srcOrd="11" destOrd="0" presId="urn:microsoft.com/office/officeart/2005/8/layout/hProcess9"/>
    <dgm:cxn modelId="{B1155FFA-958B-4250-BB31-91AB8D33D25B}" type="presParOf" srcId="{5C21917F-5C57-497A-A53B-72E8CAA6BAFC}" destId="{A2693986-CEBF-4ECA-84D3-A48382B34708}" srcOrd="12" destOrd="0" presId="urn:microsoft.com/office/officeart/2005/8/layout/hProcess9"/>
  </dgm:cxnLst>
  <dgm:bg/>
  <dgm:whole/>
</dgm:dataModel>
</file>

<file path=ppt/diagrams/data6.xml><?xml version="1.0" encoding="utf-8"?>
<dgm:dataModel xmlns:dgm="http://schemas.openxmlformats.org/drawingml/2006/diagram" xmlns:a="http://schemas.openxmlformats.org/drawingml/2006/main">
  <dgm:ptLst>
    <dgm:pt modelId="{F9E267B0-49FD-427C-AD68-07600DC7193A}"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ru-RU"/>
        </a:p>
      </dgm:t>
    </dgm:pt>
    <dgm:pt modelId="{1DC8182D-013D-40C1-8A70-00F59763EE24}">
      <dgm:prSet phldrT="[Текст]"/>
      <dgm:spPr/>
      <dgm:t>
        <a:bodyPr/>
        <a:lstStyle/>
        <a:p>
          <a:r>
            <a:rPr lang="kk-KZ" b="1" dirty="0" smtClean="0"/>
            <a:t>БЕЛСЕНДІ САБАҚТАҒЫ ОҚУШЫ ӘРЕКЕТІ</a:t>
          </a:r>
          <a:endParaRPr lang="ru-RU" b="1" dirty="0"/>
        </a:p>
      </dgm:t>
    </dgm:pt>
    <dgm:pt modelId="{C5618DF6-6636-48B0-B256-CC3EA1A97AAF}" type="parTrans" cxnId="{8E395787-7289-40A0-8B27-429B553684E4}">
      <dgm:prSet/>
      <dgm:spPr/>
      <dgm:t>
        <a:bodyPr/>
        <a:lstStyle/>
        <a:p>
          <a:endParaRPr lang="ru-RU"/>
        </a:p>
      </dgm:t>
    </dgm:pt>
    <dgm:pt modelId="{9B0B5E7B-79D8-4F20-8A08-F46683CC2A16}" type="sibTrans" cxnId="{8E395787-7289-40A0-8B27-429B553684E4}">
      <dgm:prSet/>
      <dgm:spPr/>
      <dgm:t>
        <a:bodyPr/>
        <a:lstStyle/>
        <a:p>
          <a:endParaRPr lang="ru-RU"/>
        </a:p>
      </dgm:t>
    </dgm:pt>
    <dgm:pt modelId="{FEE60C71-72C8-40DD-A4AB-07A391C34C93}">
      <dgm:prSet phldrT="[Текст]"/>
      <dgm:spPr/>
      <dgm:t>
        <a:bodyPr/>
        <a:lstStyle/>
        <a:p>
          <a:r>
            <a:rPr lang="kk-KZ" b="1" dirty="0" smtClean="0"/>
            <a:t>ТАНЫМДЫҚ</a:t>
          </a:r>
          <a:endParaRPr lang="ru-RU" b="1" dirty="0"/>
        </a:p>
      </dgm:t>
    </dgm:pt>
    <dgm:pt modelId="{DA8F695D-FEA4-4605-9455-5E4193D3931E}" type="parTrans" cxnId="{99F67985-3573-43A9-A62A-6D05CDC75BC6}">
      <dgm:prSet/>
      <dgm:spPr/>
      <dgm:t>
        <a:bodyPr/>
        <a:lstStyle/>
        <a:p>
          <a:endParaRPr lang="ru-RU"/>
        </a:p>
      </dgm:t>
    </dgm:pt>
    <dgm:pt modelId="{6E8A7668-85B6-4640-AD2F-FC7D4CA50ADF}" type="sibTrans" cxnId="{99F67985-3573-43A9-A62A-6D05CDC75BC6}">
      <dgm:prSet/>
      <dgm:spPr/>
      <dgm:t>
        <a:bodyPr/>
        <a:lstStyle/>
        <a:p>
          <a:endParaRPr lang="ru-RU"/>
        </a:p>
      </dgm:t>
    </dgm:pt>
    <dgm:pt modelId="{6030454B-6AB4-4F1D-BEC7-B01FE7E999FC}">
      <dgm:prSet phldrT="[Текст]"/>
      <dgm:spPr/>
      <dgm:t>
        <a:bodyPr/>
        <a:lstStyle/>
        <a:p>
          <a:r>
            <a:rPr lang="kk-KZ" b="1" dirty="0" smtClean="0"/>
            <a:t>КОММУНИКАТИВТІК</a:t>
          </a:r>
          <a:endParaRPr lang="ru-RU" b="1" dirty="0"/>
        </a:p>
      </dgm:t>
    </dgm:pt>
    <dgm:pt modelId="{1987DACE-A961-4A55-A2DF-74E3DC762900}" type="parTrans" cxnId="{E95DA71B-62AB-4169-9B4A-14D23FCDA805}">
      <dgm:prSet/>
      <dgm:spPr/>
      <dgm:t>
        <a:bodyPr/>
        <a:lstStyle/>
        <a:p>
          <a:endParaRPr lang="ru-RU"/>
        </a:p>
      </dgm:t>
    </dgm:pt>
    <dgm:pt modelId="{6B04EC83-1980-474F-9E9A-76621775BB88}" type="sibTrans" cxnId="{E95DA71B-62AB-4169-9B4A-14D23FCDA805}">
      <dgm:prSet/>
      <dgm:spPr/>
      <dgm:t>
        <a:bodyPr/>
        <a:lstStyle/>
        <a:p>
          <a:endParaRPr lang="ru-RU"/>
        </a:p>
      </dgm:t>
    </dgm:pt>
    <dgm:pt modelId="{5ED35B7F-FB10-4E57-A8AD-B8E34C70B432}">
      <dgm:prSet/>
      <dgm:spPr/>
      <dgm:t>
        <a:bodyPr/>
        <a:lstStyle/>
        <a:p>
          <a:r>
            <a:rPr lang="kk-KZ" b="1" dirty="0" smtClean="0"/>
            <a:t>ӨЗІН-ӨЗІ БАСҚАРУ</a:t>
          </a:r>
          <a:endParaRPr lang="ru-RU" b="1" dirty="0"/>
        </a:p>
      </dgm:t>
    </dgm:pt>
    <dgm:pt modelId="{AA331605-C6E7-4BA6-9650-EDF7DC926EAE}" type="parTrans" cxnId="{6B25AF4A-1FCE-4DD3-9A5E-19BEB9C48325}">
      <dgm:prSet/>
      <dgm:spPr/>
      <dgm:t>
        <a:bodyPr/>
        <a:lstStyle/>
        <a:p>
          <a:endParaRPr lang="ru-RU"/>
        </a:p>
      </dgm:t>
    </dgm:pt>
    <dgm:pt modelId="{FD91805C-F222-411C-9CF5-D3BB089848BC}" type="sibTrans" cxnId="{6B25AF4A-1FCE-4DD3-9A5E-19BEB9C48325}">
      <dgm:prSet/>
      <dgm:spPr/>
      <dgm:t>
        <a:bodyPr/>
        <a:lstStyle/>
        <a:p>
          <a:endParaRPr lang="ru-RU"/>
        </a:p>
      </dgm:t>
    </dgm:pt>
    <dgm:pt modelId="{691B7DC7-0401-4D24-853A-9C974D8CB7A5}" type="pres">
      <dgm:prSet presAssocID="{F9E267B0-49FD-427C-AD68-07600DC7193A}" presName="hierChild1" presStyleCnt="0">
        <dgm:presLayoutVars>
          <dgm:chPref val="1"/>
          <dgm:dir/>
          <dgm:animOne val="branch"/>
          <dgm:animLvl val="lvl"/>
          <dgm:resizeHandles/>
        </dgm:presLayoutVars>
      </dgm:prSet>
      <dgm:spPr/>
      <dgm:t>
        <a:bodyPr/>
        <a:lstStyle/>
        <a:p>
          <a:endParaRPr lang="ru-RU"/>
        </a:p>
      </dgm:t>
    </dgm:pt>
    <dgm:pt modelId="{E0D69865-4288-400C-87C8-810275035AE4}" type="pres">
      <dgm:prSet presAssocID="{1DC8182D-013D-40C1-8A70-00F59763EE24}" presName="hierRoot1" presStyleCnt="0"/>
      <dgm:spPr/>
    </dgm:pt>
    <dgm:pt modelId="{AC2298B2-ABE7-4CDC-98DE-0DF1763AF1B8}" type="pres">
      <dgm:prSet presAssocID="{1DC8182D-013D-40C1-8A70-00F59763EE24}" presName="composite" presStyleCnt="0"/>
      <dgm:spPr/>
    </dgm:pt>
    <dgm:pt modelId="{92873093-2B04-44F0-A541-84DEF02EAA68}" type="pres">
      <dgm:prSet presAssocID="{1DC8182D-013D-40C1-8A70-00F59763EE24}" presName="background" presStyleLbl="node0" presStyleIdx="0" presStyleCnt="1"/>
      <dgm:spPr/>
    </dgm:pt>
    <dgm:pt modelId="{11CD5D3A-3DF8-471A-BAA0-5B87C7883513}" type="pres">
      <dgm:prSet presAssocID="{1DC8182D-013D-40C1-8A70-00F59763EE24}" presName="text" presStyleLbl="fgAcc0" presStyleIdx="0" presStyleCnt="1">
        <dgm:presLayoutVars>
          <dgm:chPref val="3"/>
        </dgm:presLayoutVars>
      </dgm:prSet>
      <dgm:spPr/>
      <dgm:t>
        <a:bodyPr/>
        <a:lstStyle/>
        <a:p>
          <a:endParaRPr lang="ru-RU"/>
        </a:p>
      </dgm:t>
    </dgm:pt>
    <dgm:pt modelId="{468748C1-2782-4476-B689-3C2667A11A89}" type="pres">
      <dgm:prSet presAssocID="{1DC8182D-013D-40C1-8A70-00F59763EE24}" presName="hierChild2" presStyleCnt="0"/>
      <dgm:spPr/>
    </dgm:pt>
    <dgm:pt modelId="{02A9CE8A-95E4-4BB9-AF38-AD88850D394B}" type="pres">
      <dgm:prSet presAssocID="{DA8F695D-FEA4-4605-9455-5E4193D3931E}" presName="Name10" presStyleLbl="parChTrans1D2" presStyleIdx="0" presStyleCnt="3"/>
      <dgm:spPr/>
      <dgm:t>
        <a:bodyPr/>
        <a:lstStyle/>
        <a:p>
          <a:endParaRPr lang="ru-RU"/>
        </a:p>
      </dgm:t>
    </dgm:pt>
    <dgm:pt modelId="{0E26FA7E-E51B-41B4-B691-568D5488E993}" type="pres">
      <dgm:prSet presAssocID="{FEE60C71-72C8-40DD-A4AB-07A391C34C93}" presName="hierRoot2" presStyleCnt="0"/>
      <dgm:spPr/>
    </dgm:pt>
    <dgm:pt modelId="{FD3CF6FA-4A4D-4B97-84DE-BE341D70ED9E}" type="pres">
      <dgm:prSet presAssocID="{FEE60C71-72C8-40DD-A4AB-07A391C34C93}" presName="composite2" presStyleCnt="0"/>
      <dgm:spPr/>
    </dgm:pt>
    <dgm:pt modelId="{B2EDF44E-618F-4C80-A17D-CA25216D4E0F}" type="pres">
      <dgm:prSet presAssocID="{FEE60C71-72C8-40DD-A4AB-07A391C34C93}" presName="background2" presStyleLbl="node2" presStyleIdx="0" presStyleCnt="3"/>
      <dgm:spPr/>
    </dgm:pt>
    <dgm:pt modelId="{5D01B76F-5297-48E0-9038-91A2DAF6B64A}" type="pres">
      <dgm:prSet presAssocID="{FEE60C71-72C8-40DD-A4AB-07A391C34C93}" presName="text2" presStyleLbl="fgAcc2" presStyleIdx="0" presStyleCnt="3">
        <dgm:presLayoutVars>
          <dgm:chPref val="3"/>
        </dgm:presLayoutVars>
      </dgm:prSet>
      <dgm:spPr/>
      <dgm:t>
        <a:bodyPr/>
        <a:lstStyle/>
        <a:p>
          <a:endParaRPr lang="ru-RU"/>
        </a:p>
      </dgm:t>
    </dgm:pt>
    <dgm:pt modelId="{E444CA91-A0BF-4660-A1C0-03A3C6B82A2D}" type="pres">
      <dgm:prSet presAssocID="{FEE60C71-72C8-40DD-A4AB-07A391C34C93}" presName="hierChild3" presStyleCnt="0"/>
      <dgm:spPr/>
    </dgm:pt>
    <dgm:pt modelId="{7366FD41-7E08-4BA0-BCFE-0A14AD3805EF}" type="pres">
      <dgm:prSet presAssocID="{1987DACE-A961-4A55-A2DF-74E3DC762900}" presName="Name10" presStyleLbl="parChTrans1D2" presStyleIdx="1" presStyleCnt="3"/>
      <dgm:spPr/>
      <dgm:t>
        <a:bodyPr/>
        <a:lstStyle/>
        <a:p>
          <a:endParaRPr lang="ru-RU"/>
        </a:p>
      </dgm:t>
    </dgm:pt>
    <dgm:pt modelId="{4C1215C2-23E3-4D78-9BED-966420FD5C7B}" type="pres">
      <dgm:prSet presAssocID="{6030454B-6AB4-4F1D-BEC7-B01FE7E999FC}" presName="hierRoot2" presStyleCnt="0"/>
      <dgm:spPr/>
    </dgm:pt>
    <dgm:pt modelId="{46A8CFCB-1785-4F10-A2DF-89406568E4E5}" type="pres">
      <dgm:prSet presAssocID="{6030454B-6AB4-4F1D-BEC7-B01FE7E999FC}" presName="composite2" presStyleCnt="0"/>
      <dgm:spPr/>
    </dgm:pt>
    <dgm:pt modelId="{4C56763A-A7FC-4D95-8EF5-549F2D90CC86}" type="pres">
      <dgm:prSet presAssocID="{6030454B-6AB4-4F1D-BEC7-B01FE7E999FC}" presName="background2" presStyleLbl="node2" presStyleIdx="1" presStyleCnt="3"/>
      <dgm:spPr/>
    </dgm:pt>
    <dgm:pt modelId="{A7C70706-5C7F-42EB-AE12-91B4F9B2CFCB}" type="pres">
      <dgm:prSet presAssocID="{6030454B-6AB4-4F1D-BEC7-B01FE7E999FC}" presName="text2" presStyleLbl="fgAcc2" presStyleIdx="1" presStyleCnt="3">
        <dgm:presLayoutVars>
          <dgm:chPref val="3"/>
        </dgm:presLayoutVars>
      </dgm:prSet>
      <dgm:spPr/>
      <dgm:t>
        <a:bodyPr/>
        <a:lstStyle/>
        <a:p>
          <a:endParaRPr lang="ru-RU"/>
        </a:p>
      </dgm:t>
    </dgm:pt>
    <dgm:pt modelId="{C8D37364-F4E8-4BD4-A64A-2E426A743DA7}" type="pres">
      <dgm:prSet presAssocID="{6030454B-6AB4-4F1D-BEC7-B01FE7E999FC}" presName="hierChild3" presStyleCnt="0"/>
      <dgm:spPr/>
    </dgm:pt>
    <dgm:pt modelId="{AD4A55E5-C001-476C-91FA-BCF94802E08D}" type="pres">
      <dgm:prSet presAssocID="{AA331605-C6E7-4BA6-9650-EDF7DC926EAE}" presName="Name10" presStyleLbl="parChTrans1D2" presStyleIdx="2" presStyleCnt="3"/>
      <dgm:spPr/>
      <dgm:t>
        <a:bodyPr/>
        <a:lstStyle/>
        <a:p>
          <a:endParaRPr lang="ru-RU"/>
        </a:p>
      </dgm:t>
    </dgm:pt>
    <dgm:pt modelId="{84F68D0A-B140-4EBC-BC6D-D661F674C42C}" type="pres">
      <dgm:prSet presAssocID="{5ED35B7F-FB10-4E57-A8AD-B8E34C70B432}" presName="hierRoot2" presStyleCnt="0"/>
      <dgm:spPr/>
    </dgm:pt>
    <dgm:pt modelId="{F6B92248-C210-4659-8322-B05957C206E6}" type="pres">
      <dgm:prSet presAssocID="{5ED35B7F-FB10-4E57-A8AD-B8E34C70B432}" presName="composite2" presStyleCnt="0"/>
      <dgm:spPr/>
    </dgm:pt>
    <dgm:pt modelId="{C565436F-9BB4-409B-AE58-BE45FD950F67}" type="pres">
      <dgm:prSet presAssocID="{5ED35B7F-FB10-4E57-A8AD-B8E34C70B432}" presName="background2" presStyleLbl="node2" presStyleIdx="2" presStyleCnt="3"/>
      <dgm:spPr/>
    </dgm:pt>
    <dgm:pt modelId="{1445402C-40E6-46DF-BD6B-1FBF7D1D6B79}" type="pres">
      <dgm:prSet presAssocID="{5ED35B7F-FB10-4E57-A8AD-B8E34C70B432}" presName="text2" presStyleLbl="fgAcc2" presStyleIdx="2" presStyleCnt="3">
        <dgm:presLayoutVars>
          <dgm:chPref val="3"/>
        </dgm:presLayoutVars>
      </dgm:prSet>
      <dgm:spPr/>
      <dgm:t>
        <a:bodyPr/>
        <a:lstStyle/>
        <a:p>
          <a:endParaRPr lang="ru-RU"/>
        </a:p>
      </dgm:t>
    </dgm:pt>
    <dgm:pt modelId="{F768F242-FB3C-4CF4-81AC-8A59A1D3FA5C}" type="pres">
      <dgm:prSet presAssocID="{5ED35B7F-FB10-4E57-A8AD-B8E34C70B432}" presName="hierChild3" presStyleCnt="0"/>
      <dgm:spPr/>
    </dgm:pt>
  </dgm:ptLst>
  <dgm:cxnLst>
    <dgm:cxn modelId="{398EB2D1-0160-4721-AC66-8BBB583880BE}" type="presOf" srcId="{1987DACE-A961-4A55-A2DF-74E3DC762900}" destId="{7366FD41-7E08-4BA0-BCFE-0A14AD3805EF}" srcOrd="0" destOrd="0" presId="urn:microsoft.com/office/officeart/2005/8/layout/hierarchy1"/>
    <dgm:cxn modelId="{E95DA71B-62AB-4169-9B4A-14D23FCDA805}" srcId="{1DC8182D-013D-40C1-8A70-00F59763EE24}" destId="{6030454B-6AB4-4F1D-BEC7-B01FE7E999FC}" srcOrd="1" destOrd="0" parTransId="{1987DACE-A961-4A55-A2DF-74E3DC762900}" sibTransId="{6B04EC83-1980-474F-9E9A-76621775BB88}"/>
    <dgm:cxn modelId="{A5CEE7F7-4DD5-4CFA-B56A-CDBA0383815A}" type="presOf" srcId="{AA331605-C6E7-4BA6-9650-EDF7DC926EAE}" destId="{AD4A55E5-C001-476C-91FA-BCF94802E08D}" srcOrd="0" destOrd="0" presId="urn:microsoft.com/office/officeart/2005/8/layout/hierarchy1"/>
    <dgm:cxn modelId="{5AC8EBCE-F697-4002-9D34-1446620CE333}" type="presOf" srcId="{5ED35B7F-FB10-4E57-A8AD-B8E34C70B432}" destId="{1445402C-40E6-46DF-BD6B-1FBF7D1D6B79}" srcOrd="0" destOrd="0" presId="urn:microsoft.com/office/officeart/2005/8/layout/hierarchy1"/>
    <dgm:cxn modelId="{C9A742B7-DCE0-4D73-A941-D3279E155B06}" type="presOf" srcId="{F9E267B0-49FD-427C-AD68-07600DC7193A}" destId="{691B7DC7-0401-4D24-853A-9C974D8CB7A5}" srcOrd="0" destOrd="0" presId="urn:microsoft.com/office/officeart/2005/8/layout/hierarchy1"/>
    <dgm:cxn modelId="{E2E55CD8-D860-48DD-9AF3-42D00533ECAA}" type="presOf" srcId="{1DC8182D-013D-40C1-8A70-00F59763EE24}" destId="{11CD5D3A-3DF8-471A-BAA0-5B87C7883513}" srcOrd="0" destOrd="0" presId="urn:microsoft.com/office/officeart/2005/8/layout/hierarchy1"/>
    <dgm:cxn modelId="{31C866BE-CBEE-43D0-91C7-AE4E66A0AB70}" type="presOf" srcId="{6030454B-6AB4-4F1D-BEC7-B01FE7E999FC}" destId="{A7C70706-5C7F-42EB-AE12-91B4F9B2CFCB}" srcOrd="0" destOrd="0" presId="urn:microsoft.com/office/officeart/2005/8/layout/hierarchy1"/>
    <dgm:cxn modelId="{A011DBFC-6FE2-4206-B288-6D147995BFC5}" type="presOf" srcId="{DA8F695D-FEA4-4605-9455-5E4193D3931E}" destId="{02A9CE8A-95E4-4BB9-AF38-AD88850D394B}" srcOrd="0" destOrd="0" presId="urn:microsoft.com/office/officeart/2005/8/layout/hierarchy1"/>
    <dgm:cxn modelId="{99F67985-3573-43A9-A62A-6D05CDC75BC6}" srcId="{1DC8182D-013D-40C1-8A70-00F59763EE24}" destId="{FEE60C71-72C8-40DD-A4AB-07A391C34C93}" srcOrd="0" destOrd="0" parTransId="{DA8F695D-FEA4-4605-9455-5E4193D3931E}" sibTransId="{6E8A7668-85B6-4640-AD2F-FC7D4CA50ADF}"/>
    <dgm:cxn modelId="{6B25AF4A-1FCE-4DD3-9A5E-19BEB9C48325}" srcId="{1DC8182D-013D-40C1-8A70-00F59763EE24}" destId="{5ED35B7F-FB10-4E57-A8AD-B8E34C70B432}" srcOrd="2" destOrd="0" parTransId="{AA331605-C6E7-4BA6-9650-EDF7DC926EAE}" sibTransId="{FD91805C-F222-411C-9CF5-D3BB089848BC}"/>
    <dgm:cxn modelId="{A8A11687-BB26-4404-9EA7-ED93C3AB2808}" type="presOf" srcId="{FEE60C71-72C8-40DD-A4AB-07A391C34C93}" destId="{5D01B76F-5297-48E0-9038-91A2DAF6B64A}" srcOrd="0" destOrd="0" presId="urn:microsoft.com/office/officeart/2005/8/layout/hierarchy1"/>
    <dgm:cxn modelId="{8E395787-7289-40A0-8B27-429B553684E4}" srcId="{F9E267B0-49FD-427C-AD68-07600DC7193A}" destId="{1DC8182D-013D-40C1-8A70-00F59763EE24}" srcOrd="0" destOrd="0" parTransId="{C5618DF6-6636-48B0-B256-CC3EA1A97AAF}" sibTransId="{9B0B5E7B-79D8-4F20-8A08-F46683CC2A16}"/>
    <dgm:cxn modelId="{1F208651-CDC5-4EE0-A83A-4A9472ED6E56}" type="presParOf" srcId="{691B7DC7-0401-4D24-853A-9C974D8CB7A5}" destId="{E0D69865-4288-400C-87C8-810275035AE4}" srcOrd="0" destOrd="0" presId="urn:microsoft.com/office/officeart/2005/8/layout/hierarchy1"/>
    <dgm:cxn modelId="{58FE1B89-0848-45BD-BD14-25368E798423}" type="presParOf" srcId="{E0D69865-4288-400C-87C8-810275035AE4}" destId="{AC2298B2-ABE7-4CDC-98DE-0DF1763AF1B8}" srcOrd="0" destOrd="0" presId="urn:microsoft.com/office/officeart/2005/8/layout/hierarchy1"/>
    <dgm:cxn modelId="{AD5EAC2C-C3FC-402C-9249-292C149D1CE9}" type="presParOf" srcId="{AC2298B2-ABE7-4CDC-98DE-0DF1763AF1B8}" destId="{92873093-2B04-44F0-A541-84DEF02EAA68}" srcOrd="0" destOrd="0" presId="urn:microsoft.com/office/officeart/2005/8/layout/hierarchy1"/>
    <dgm:cxn modelId="{CF0FB9A1-674C-4059-BC43-6BC238C2ED4C}" type="presParOf" srcId="{AC2298B2-ABE7-4CDC-98DE-0DF1763AF1B8}" destId="{11CD5D3A-3DF8-471A-BAA0-5B87C7883513}" srcOrd="1" destOrd="0" presId="urn:microsoft.com/office/officeart/2005/8/layout/hierarchy1"/>
    <dgm:cxn modelId="{CE60367B-FD26-48F3-A7C5-BA09807942C8}" type="presParOf" srcId="{E0D69865-4288-400C-87C8-810275035AE4}" destId="{468748C1-2782-4476-B689-3C2667A11A89}" srcOrd="1" destOrd="0" presId="urn:microsoft.com/office/officeart/2005/8/layout/hierarchy1"/>
    <dgm:cxn modelId="{4F291FEE-8E06-4133-9A2B-A65A6DEE6A98}" type="presParOf" srcId="{468748C1-2782-4476-B689-3C2667A11A89}" destId="{02A9CE8A-95E4-4BB9-AF38-AD88850D394B}" srcOrd="0" destOrd="0" presId="urn:microsoft.com/office/officeart/2005/8/layout/hierarchy1"/>
    <dgm:cxn modelId="{ACC514B9-8421-4E5C-A113-1B0C1729B689}" type="presParOf" srcId="{468748C1-2782-4476-B689-3C2667A11A89}" destId="{0E26FA7E-E51B-41B4-B691-568D5488E993}" srcOrd="1" destOrd="0" presId="urn:microsoft.com/office/officeart/2005/8/layout/hierarchy1"/>
    <dgm:cxn modelId="{19C18337-8F0A-44FC-9C1E-9E39B4200A2E}" type="presParOf" srcId="{0E26FA7E-E51B-41B4-B691-568D5488E993}" destId="{FD3CF6FA-4A4D-4B97-84DE-BE341D70ED9E}" srcOrd="0" destOrd="0" presId="urn:microsoft.com/office/officeart/2005/8/layout/hierarchy1"/>
    <dgm:cxn modelId="{EA437137-0ED4-43FE-988A-7F856C2D9025}" type="presParOf" srcId="{FD3CF6FA-4A4D-4B97-84DE-BE341D70ED9E}" destId="{B2EDF44E-618F-4C80-A17D-CA25216D4E0F}" srcOrd="0" destOrd="0" presId="urn:microsoft.com/office/officeart/2005/8/layout/hierarchy1"/>
    <dgm:cxn modelId="{4B36B4A0-BF02-4ED9-A295-C0B61EBFCE3D}" type="presParOf" srcId="{FD3CF6FA-4A4D-4B97-84DE-BE341D70ED9E}" destId="{5D01B76F-5297-48E0-9038-91A2DAF6B64A}" srcOrd="1" destOrd="0" presId="urn:microsoft.com/office/officeart/2005/8/layout/hierarchy1"/>
    <dgm:cxn modelId="{2860A5FC-8F9C-4579-AC23-F42262980EAE}" type="presParOf" srcId="{0E26FA7E-E51B-41B4-B691-568D5488E993}" destId="{E444CA91-A0BF-4660-A1C0-03A3C6B82A2D}" srcOrd="1" destOrd="0" presId="urn:microsoft.com/office/officeart/2005/8/layout/hierarchy1"/>
    <dgm:cxn modelId="{E2ADB3D7-F535-47FA-BA2A-B54A3EF9AA34}" type="presParOf" srcId="{468748C1-2782-4476-B689-3C2667A11A89}" destId="{7366FD41-7E08-4BA0-BCFE-0A14AD3805EF}" srcOrd="2" destOrd="0" presId="urn:microsoft.com/office/officeart/2005/8/layout/hierarchy1"/>
    <dgm:cxn modelId="{9AD8CC91-E7B3-4FA9-8EA2-8ED89638E883}" type="presParOf" srcId="{468748C1-2782-4476-B689-3C2667A11A89}" destId="{4C1215C2-23E3-4D78-9BED-966420FD5C7B}" srcOrd="3" destOrd="0" presId="urn:microsoft.com/office/officeart/2005/8/layout/hierarchy1"/>
    <dgm:cxn modelId="{076B2158-ECF4-4A9A-A0EC-6BD361ABA190}" type="presParOf" srcId="{4C1215C2-23E3-4D78-9BED-966420FD5C7B}" destId="{46A8CFCB-1785-4F10-A2DF-89406568E4E5}" srcOrd="0" destOrd="0" presId="urn:microsoft.com/office/officeart/2005/8/layout/hierarchy1"/>
    <dgm:cxn modelId="{E7F3DE77-0D6C-4A85-8E60-F87477245CFA}" type="presParOf" srcId="{46A8CFCB-1785-4F10-A2DF-89406568E4E5}" destId="{4C56763A-A7FC-4D95-8EF5-549F2D90CC86}" srcOrd="0" destOrd="0" presId="urn:microsoft.com/office/officeart/2005/8/layout/hierarchy1"/>
    <dgm:cxn modelId="{E3D8C956-12B7-4E48-8B83-030F7A037869}" type="presParOf" srcId="{46A8CFCB-1785-4F10-A2DF-89406568E4E5}" destId="{A7C70706-5C7F-42EB-AE12-91B4F9B2CFCB}" srcOrd="1" destOrd="0" presId="urn:microsoft.com/office/officeart/2005/8/layout/hierarchy1"/>
    <dgm:cxn modelId="{B5071C2F-1889-4674-B1C8-718EE578C852}" type="presParOf" srcId="{4C1215C2-23E3-4D78-9BED-966420FD5C7B}" destId="{C8D37364-F4E8-4BD4-A64A-2E426A743DA7}" srcOrd="1" destOrd="0" presId="urn:microsoft.com/office/officeart/2005/8/layout/hierarchy1"/>
    <dgm:cxn modelId="{B7BEA194-7F97-44C6-BC3E-A8E5D4E94D30}" type="presParOf" srcId="{468748C1-2782-4476-B689-3C2667A11A89}" destId="{AD4A55E5-C001-476C-91FA-BCF94802E08D}" srcOrd="4" destOrd="0" presId="urn:microsoft.com/office/officeart/2005/8/layout/hierarchy1"/>
    <dgm:cxn modelId="{943BD963-8716-435F-82CB-BCDA14815A37}" type="presParOf" srcId="{468748C1-2782-4476-B689-3C2667A11A89}" destId="{84F68D0A-B140-4EBC-BC6D-D661F674C42C}" srcOrd="5" destOrd="0" presId="urn:microsoft.com/office/officeart/2005/8/layout/hierarchy1"/>
    <dgm:cxn modelId="{8F2963A8-4687-4915-B365-1EC7234F3177}" type="presParOf" srcId="{84F68D0A-B140-4EBC-BC6D-D661F674C42C}" destId="{F6B92248-C210-4659-8322-B05957C206E6}" srcOrd="0" destOrd="0" presId="urn:microsoft.com/office/officeart/2005/8/layout/hierarchy1"/>
    <dgm:cxn modelId="{44685A09-D5B9-4CB0-9CA6-C5F7E74267D5}" type="presParOf" srcId="{F6B92248-C210-4659-8322-B05957C206E6}" destId="{C565436F-9BB4-409B-AE58-BE45FD950F67}" srcOrd="0" destOrd="0" presId="urn:microsoft.com/office/officeart/2005/8/layout/hierarchy1"/>
    <dgm:cxn modelId="{99F060F6-21AF-4E66-B146-7002FB123C4A}" type="presParOf" srcId="{F6B92248-C210-4659-8322-B05957C206E6}" destId="{1445402C-40E6-46DF-BD6B-1FBF7D1D6B79}" srcOrd="1" destOrd="0" presId="urn:microsoft.com/office/officeart/2005/8/layout/hierarchy1"/>
    <dgm:cxn modelId="{59F1C2E3-E297-4DA4-A2DD-3BCB2B87C473}" type="presParOf" srcId="{84F68D0A-B140-4EBC-BC6D-D661F674C42C}" destId="{F768F242-FB3C-4CF4-81AC-8A59A1D3FA5C}" srcOrd="1" destOrd="0" presId="urn:microsoft.com/office/officeart/2005/8/layout/hierarchy1"/>
  </dgm:cxnLst>
  <dgm:bg/>
  <dgm:whole/>
</dgm:dataModel>
</file>

<file path=ppt/diagrams/data7.xml><?xml version="1.0" encoding="utf-8"?>
<dgm:dataModel xmlns:dgm="http://schemas.openxmlformats.org/drawingml/2006/diagram" xmlns:a="http://schemas.openxmlformats.org/drawingml/2006/main">
  <dgm:ptLst>
    <dgm:pt modelId="{B9C0D0A1-24F9-4B7B-BA58-BC31248EFB46}" type="doc">
      <dgm:prSet loTypeId="urn:microsoft.com/office/officeart/2005/8/layout/arrow5" loCatId="process" qsTypeId="urn:microsoft.com/office/officeart/2005/8/quickstyle/simple3" qsCatId="simple" csTypeId="urn:microsoft.com/office/officeart/2005/8/colors/accent1_2" csCatId="accent1" phldr="1"/>
      <dgm:spPr/>
      <dgm:t>
        <a:bodyPr/>
        <a:lstStyle/>
        <a:p>
          <a:endParaRPr lang="ru-RU"/>
        </a:p>
      </dgm:t>
    </dgm:pt>
    <dgm:pt modelId="{8F14DF44-4BD0-4E0B-9F88-05A23AC2FB0E}">
      <dgm:prSet phldrT="[Текст]"/>
      <dgm:spPr/>
      <dgm:t>
        <a:bodyPr/>
        <a:lstStyle/>
        <a:p>
          <a:r>
            <a:rPr lang="kk-KZ" b="1" dirty="0" smtClean="0"/>
            <a:t>САБАҚТЫҢ ТАБЫСТЫЛЫҒЫ-ЖАҒЫМДЫ ПСИХОЛОГИЯЛЫҚ ОРТА</a:t>
          </a:r>
          <a:endParaRPr lang="ru-RU" b="1" dirty="0"/>
        </a:p>
      </dgm:t>
    </dgm:pt>
    <dgm:pt modelId="{54AEB2C9-003A-4B90-87A7-4C359AE30989}" type="parTrans" cxnId="{1F023B33-49EA-4DA5-8411-150835C0CC06}">
      <dgm:prSet/>
      <dgm:spPr/>
      <dgm:t>
        <a:bodyPr/>
        <a:lstStyle/>
        <a:p>
          <a:endParaRPr lang="ru-RU"/>
        </a:p>
      </dgm:t>
    </dgm:pt>
    <dgm:pt modelId="{CECC133E-4306-4933-988A-6FCF690D45F7}" type="sibTrans" cxnId="{1F023B33-49EA-4DA5-8411-150835C0CC06}">
      <dgm:prSet/>
      <dgm:spPr/>
      <dgm:t>
        <a:bodyPr/>
        <a:lstStyle/>
        <a:p>
          <a:endParaRPr lang="ru-RU"/>
        </a:p>
      </dgm:t>
    </dgm:pt>
    <dgm:pt modelId="{2A5AD454-32BA-4722-8029-AD669CD8C4D2}">
      <dgm:prSet phldrT="[Текст]"/>
      <dgm:spPr/>
      <dgm:t>
        <a:bodyPr/>
        <a:lstStyle/>
        <a:p>
          <a:r>
            <a:rPr lang="kk-KZ" b="1" dirty="0" smtClean="0"/>
            <a:t>ОҚУШЫНЫҢ ЖЕКЕ, ЖАС ЕРЕКШЕЛІКТЕРІН ЕСКЕРУ</a:t>
          </a:r>
          <a:endParaRPr lang="ru-RU" b="1" dirty="0"/>
        </a:p>
      </dgm:t>
    </dgm:pt>
    <dgm:pt modelId="{053D45B9-A432-40E5-A9B6-84E8BF7D210E}" type="parTrans" cxnId="{C48F3DCC-BD7F-42DE-ABD2-24708A2CCA8F}">
      <dgm:prSet/>
      <dgm:spPr/>
      <dgm:t>
        <a:bodyPr/>
        <a:lstStyle/>
        <a:p>
          <a:endParaRPr lang="ru-RU"/>
        </a:p>
      </dgm:t>
    </dgm:pt>
    <dgm:pt modelId="{BBA7F3A6-F35D-40A8-A7A4-9894656ACAC7}" type="sibTrans" cxnId="{C48F3DCC-BD7F-42DE-ABD2-24708A2CCA8F}">
      <dgm:prSet/>
      <dgm:spPr/>
      <dgm:t>
        <a:bodyPr/>
        <a:lstStyle/>
        <a:p>
          <a:endParaRPr lang="ru-RU"/>
        </a:p>
      </dgm:t>
    </dgm:pt>
    <dgm:pt modelId="{087668EB-DE24-4E40-BB99-98E44EEB5478}" type="pres">
      <dgm:prSet presAssocID="{B9C0D0A1-24F9-4B7B-BA58-BC31248EFB46}" presName="diagram" presStyleCnt="0">
        <dgm:presLayoutVars>
          <dgm:dir/>
          <dgm:resizeHandles val="exact"/>
        </dgm:presLayoutVars>
      </dgm:prSet>
      <dgm:spPr/>
      <dgm:t>
        <a:bodyPr/>
        <a:lstStyle/>
        <a:p>
          <a:endParaRPr lang="ru-RU"/>
        </a:p>
      </dgm:t>
    </dgm:pt>
    <dgm:pt modelId="{1A34B35E-7977-4FD6-A774-C303098E8382}" type="pres">
      <dgm:prSet presAssocID="{8F14DF44-4BD0-4E0B-9F88-05A23AC2FB0E}" presName="arrow" presStyleLbl="node1" presStyleIdx="0" presStyleCnt="2" custScaleY="100227">
        <dgm:presLayoutVars>
          <dgm:bulletEnabled val="1"/>
        </dgm:presLayoutVars>
      </dgm:prSet>
      <dgm:spPr/>
      <dgm:t>
        <a:bodyPr/>
        <a:lstStyle/>
        <a:p>
          <a:endParaRPr lang="ru-RU"/>
        </a:p>
      </dgm:t>
    </dgm:pt>
    <dgm:pt modelId="{DBB9E358-9C4F-4CBB-922C-F13A16A05518}" type="pres">
      <dgm:prSet presAssocID="{2A5AD454-32BA-4722-8029-AD669CD8C4D2}" presName="arrow" presStyleLbl="node1" presStyleIdx="1" presStyleCnt="2" custAng="2494899" custScaleY="100227" custRadScaleRad="104283" custRadScaleInc="13601">
        <dgm:presLayoutVars>
          <dgm:bulletEnabled val="1"/>
        </dgm:presLayoutVars>
      </dgm:prSet>
      <dgm:spPr/>
      <dgm:t>
        <a:bodyPr/>
        <a:lstStyle/>
        <a:p>
          <a:endParaRPr lang="ru-RU"/>
        </a:p>
      </dgm:t>
    </dgm:pt>
  </dgm:ptLst>
  <dgm:cxnLst>
    <dgm:cxn modelId="{1F023B33-49EA-4DA5-8411-150835C0CC06}" srcId="{B9C0D0A1-24F9-4B7B-BA58-BC31248EFB46}" destId="{8F14DF44-4BD0-4E0B-9F88-05A23AC2FB0E}" srcOrd="0" destOrd="0" parTransId="{54AEB2C9-003A-4B90-87A7-4C359AE30989}" sibTransId="{CECC133E-4306-4933-988A-6FCF690D45F7}"/>
    <dgm:cxn modelId="{89945EF1-91F4-4B06-BB3F-BC31F7BFAA3C}" type="presOf" srcId="{8F14DF44-4BD0-4E0B-9F88-05A23AC2FB0E}" destId="{1A34B35E-7977-4FD6-A774-C303098E8382}" srcOrd="0" destOrd="0" presId="urn:microsoft.com/office/officeart/2005/8/layout/arrow5"/>
    <dgm:cxn modelId="{2E07494D-9378-43CD-928E-F6976D9ECF7D}" type="presOf" srcId="{B9C0D0A1-24F9-4B7B-BA58-BC31248EFB46}" destId="{087668EB-DE24-4E40-BB99-98E44EEB5478}" srcOrd="0" destOrd="0" presId="urn:microsoft.com/office/officeart/2005/8/layout/arrow5"/>
    <dgm:cxn modelId="{318A8724-CB50-419E-AF65-389FF478B85F}" type="presOf" srcId="{2A5AD454-32BA-4722-8029-AD669CD8C4D2}" destId="{DBB9E358-9C4F-4CBB-922C-F13A16A05518}" srcOrd="0" destOrd="0" presId="urn:microsoft.com/office/officeart/2005/8/layout/arrow5"/>
    <dgm:cxn modelId="{C48F3DCC-BD7F-42DE-ABD2-24708A2CCA8F}" srcId="{B9C0D0A1-24F9-4B7B-BA58-BC31248EFB46}" destId="{2A5AD454-32BA-4722-8029-AD669CD8C4D2}" srcOrd="1" destOrd="0" parTransId="{053D45B9-A432-40E5-A9B6-84E8BF7D210E}" sibTransId="{BBA7F3A6-F35D-40A8-A7A4-9894656ACAC7}"/>
    <dgm:cxn modelId="{216F0370-801F-47FC-9E1C-9CC12BA3F176}" type="presParOf" srcId="{087668EB-DE24-4E40-BB99-98E44EEB5478}" destId="{1A34B35E-7977-4FD6-A774-C303098E8382}" srcOrd="0" destOrd="0" presId="urn:microsoft.com/office/officeart/2005/8/layout/arrow5"/>
    <dgm:cxn modelId="{09AA9961-690A-44AB-B1E7-1C5EE79B4C84}" type="presParOf" srcId="{087668EB-DE24-4E40-BB99-98E44EEB5478}" destId="{DBB9E358-9C4F-4CBB-922C-F13A16A05518}" srcOrd="1" destOrd="0" presId="urn:microsoft.com/office/officeart/2005/8/layout/arrow5"/>
  </dgm:cxnLst>
  <dgm:bg/>
  <dgm:whole/>
</dgm:dataModel>
</file>

<file path=ppt/diagrams/data8.xml><?xml version="1.0" encoding="utf-8"?>
<dgm:dataModel xmlns:dgm="http://schemas.openxmlformats.org/drawingml/2006/diagram" xmlns:a="http://schemas.openxmlformats.org/drawingml/2006/main">
  <dgm:ptLst>
    <dgm:pt modelId="{61C0E143-ED4D-443B-822B-5E913ADB312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ru-RU"/>
        </a:p>
      </dgm:t>
    </dgm:pt>
    <dgm:pt modelId="{A3810790-A12D-4713-B90B-FF4295398FC5}">
      <dgm:prSet custT="1"/>
      <dgm:spPr>
        <a:solidFill>
          <a:schemeClr val="tx2">
            <a:lumMod val="20000"/>
            <a:lumOff val="80000"/>
          </a:schemeClr>
        </a:solidFill>
      </dgm:spPr>
      <dgm:t>
        <a:bodyPr/>
        <a:lstStyle/>
        <a:p>
          <a:r>
            <a:rPr lang="ru-RU" sz="2000" b="1" dirty="0" err="1" smtClean="0">
              <a:solidFill>
                <a:schemeClr val="tx1"/>
              </a:solidFill>
              <a:latin typeface="Times New Roman" panose="02020603050405020304" pitchFamily="18" charset="0"/>
              <a:cs typeface="Times New Roman" panose="02020603050405020304" pitchFamily="18" charset="0"/>
            </a:rPr>
            <a:t>бақылау</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F80534E8-4315-4413-BF8C-6A9E7B29BA75}" type="parTrans" cxnId="{863BAFE0-235A-4061-B1C5-00128C0612D7}">
      <dgm:prSet/>
      <dgm:spPr/>
      <dgm:t>
        <a:bodyPr/>
        <a:lstStyle/>
        <a:p>
          <a:endParaRPr lang="ru-RU"/>
        </a:p>
      </dgm:t>
    </dgm:pt>
    <dgm:pt modelId="{03D6C5BE-6307-4EA6-83EA-9389A73DFE1F}" type="sibTrans" cxnId="{863BAFE0-235A-4061-B1C5-00128C0612D7}">
      <dgm:prSet/>
      <dgm:spPr/>
      <dgm:t>
        <a:bodyPr/>
        <a:lstStyle/>
        <a:p>
          <a:endParaRPr lang="ru-RU"/>
        </a:p>
      </dgm:t>
    </dgm:pt>
    <dgm:pt modelId="{F1B60CB6-9149-4FC5-B46B-950C31AA8F5F}">
      <dgm:prSet custT="1"/>
      <dgm:spPr>
        <a:solidFill>
          <a:schemeClr val="tx2">
            <a:lumMod val="20000"/>
            <a:lumOff val="80000"/>
          </a:schemeClr>
        </a:solidFill>
      </dgm:spPr>
      <dgm:t>
        <a:bodyPr/>
        <a:lstStyle/>
        <a:p>
          <a:r>
            <a:rPr lang="ru-RU" sz="2000" b="1" dirty="0" err="1" smtClean="0">
              <a:solidFill>
                <a:schemeClr val="tx1"/>
              </a:solidFill>
              <a:latin typeface="Times New Roman" panose="02020603050405020304" pitchFamily="18" charset="0"/>
              <a:cs typeface="Times New Roman" panose="02020603050405020304" pitchFamily="18" charset="0"/>
            </a:rPr>
            <a:t>зерттеуді</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жоспарлау</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47828AD0-9973-4A7F-894F-DB36F8EFC1EA}" type="parTrans" cxnId="{7DFF2292-2721-44C1-BA64-52EF10546E34}">
      <dgm:prSet/>
      <dgm:spPr/>
      <dgm:t>
        <a:bodyPr/>
        <a:lstStyle/>
        <a:p>
          <a:endParaRPr lang="ru-RU"/>
        </a:p>
      </dgm:t>
    </dgm:pt>
    <dgm:pt modelId="{87929DBF-FC3C-4876-BEBF-B55AC80150D6}" type="sibTrans" cxnId="{7DFF2292-2721-44C1-BA64-52EF10546E34}">
      <dgm:prSet/>
      <dgm:spPr/>
      <dgm:t>
        <a:bodyPr/>
        <a:lstStyle/>
        <a:p>
          <a:endParaRPr lang="ru-RU"/>
        </a:p>
      </dgm:t>
    </dgm:pt>
    <dgm:pt modelId="{22E8D44C-09BA-4B9D-8239-BE8E119A306D}">
      <dgm:prSet custT="1"/>
      <dgm:spPr>
        <a:solidFill>
          <a:schemeClr val="tx2">
            <a:lumMod val="20000"/>
            <a:lumOff val="80000"/>
          </a:schemeClr>
        </a:solidFill>
        <a:ln>
          <a:solidFill>
            <a:schemeClr val="accent1">
              <a:lumMod val="20000"/>
              <a:lumOff val="80000"/>
            </a:schemeClr>
          </a:solidFill>
        </a:ln>
      </dgm:spPr>
      <dgm:t>
        <a:bodyPr/>
        <a:lstStyle/>
        <a:p>
          <a:r>
            <a:rPr lang="ru-RU" sz="2000" b="1" dirty="0" err="1" smtClean="0">
              <a:solidFill>
                <a:schemeClr val="tx1"/>
              </a:solidFill>
              <a:latin typeface="Times New Roman" panose="02020603050405020304" pitchFamily="18" charset="0"/>
              <a:cs typeface="Times New Roman" panose="02020603050405020304" pitchFamily="18" charset="0"/>
            </a:rPr>
            <a:t>мәліметтерді</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алу</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жазу</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және</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таныстыру</a:t>
          </a:r>
          <a:r>
            <a:rPr lang="ru-RU" sz="2000" b="1" dirty="0" smtClean="0">
              <a:solidFill>
                <a:schemeClr val="tx1"/>
              </a:solidFill>
              <a:latin typeface="Times New Roman" panose="02020603050405020304" pitchFamily="18" charset="0"/>
              <a:cs typeface="Times New Roman" panose="02020603050405020304" pitchFamily="18" charset="0"/>
            </a:rPr>
            <a:t> </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0507D7F7-FF1C-4357-863D-FE02B4657808}" type="parTrans" cxnId="{87A1EC76-A3A5-4272-A5FA-C186DD939C6F}">
      <dgm:prSet/>
      <dgm:spPr/>
      <dgm:t>
        <a:bodyPr/>
        <a:lstStyle/>
        <a:p>
          <a:endParaRPr lang="ru-RU"/>
        </a:p>
      </dgm:t>
    </dgm:pt>
    <dgm:pt modelId="{CF2A26D2-A471-41FD-B76D-3CB20A3943CB}" type="sibTrans" cxnId="{87A1EC76-A3A5-4272-A5FA-C186DD939C6F}">
      <dgm:prSet/>
      <dgm:spPr/>
      <dgm:t>
        <a:bodyPr/>
        <a:lstStyle/>
        <a:p>
          <a:endParaRPr lang="ru-RU"/>
        </a:p>
      </dgm:t>
    </dgm:pt>
    <dgm:pt modelId="{3C5CB212-DAB0-44BE-B1C7-F07606C8BF12}">
      <dgm:prSet custT="1"/>
      <dgm:spPr>
        <a:solidFill>
          <a:schemeClr val="tx2">
            <a:lumMod val="20000"/>
            <a:lumOff val="80000"/>
          </a:schemeClr>
        </a:solidFill>
      </dgm:spPr>
      <dgm:t>
        <a:bodyPr/>
        <a:lstStyle/>
        <a:p>
          <a:r>
            <a:rPr lang="ru-RU" sz="2000" b="1" dirty="0" err="1" smtClean="0">
              <a:solidFill>
                <a:schemeClr val="tx1"/>
              </a:solidFill>
              <a:latin typeface="Times New Roman" panose="02020603050405020304" pitchFamily="18" charset="0"/>
              <a:cs typeface="Times New Roman" panose="02020603050405020304" pitchFamily="18" charset="0"/>
            </a:rPr>
            <a:t>нәтижелерді</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түсіндіру</a:t>
          </a:r>
          <a:r>
            <a:rPr lang="ru-RU" sz="2000" b="1" dirty="0" smtClean="0">
              <a:solidFill>
                <a:schemeClr val="tx1"/>
              </a:solidFill>
              <a:latin typeface="Times New Roman" panose="02020603050405020304" pitchFamily="18" charset="0"/>
              <a:cs typeface="Times New Roman" panose="02020603050405020304" pitchFamily="18" charset="0"/>
            </a:rPr>
            <a:t> </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F4FE9202-A59A-4126-AE2C-7F239A04668A}" type="parTrans" cxnId="{3A0071D1-9D7D-4A99-8376-BB9B4445FED2}">
      <dgm:prSet/>
      <dgm:spPr/>
      <dgm:t>
        <a:bodyPr/>
        <a:lstStyle/>
        <a:p>
          <a:endParaRPr lang="ru-RU"/>
        </a:p>
      </dgm:t>
    </dgm:pt>
    <dgm:pt modelId="{944A99A4-7CC9-41B9-8C73-C48914CA85EA}" type="sibTrans" cxnId="{3A0071D1-9D7D-4A99-8376-BB9B4445FED2}">
      <dgm:prSet/>
      <dgm:spPr/>
      <dgm:t>
        <a:bodyPr/>
        <a:lstStyle/>
        <a:p>
          <a:endParaRPr lang="ru-RU"/>
        </a:p>
      </dgm:t>
    </dgm:pt>
    <dgm:pt modelId="{4B828F5B-DAF9-4EEA-BB49-79CF5A0F65A0}" type="pres">
      <dgm:prSet presAssocID="{61C0E143-ED4D-443B-822B-5E913ADB3122}" presName="linearFlow" presStyleCnt="0">
        <dgm:presLayoutVars>
          <dgm:resizeHandles val="exact"/>
        </dgm:presLayoutVars>
      </dgm:prSet>
      <dgm:spPr/>
      <dgm:t>
        <a:bodyPr/>
        <a:lstStyle/>
        <a:p>
          <a:endParaRPr lang="ru-RU"/>
        </a:p>
      </dgm:t>
    </dgm:pt>
    <dgm:pt modelId="{40B33BDC-2987-40A0-8B8F-3056C76B9F32}" type="pres">
      <dgm:prSet presAssocID="{A3810790-A12D-4713-B90B-FF4295398FC5}" presName="node" presStyleLbl="node1" presStyleIdx="0" presStyleCnt="4" custScaleX="200151">
        <dgm:presLayoutVars>
          <dgm:bulletEnabled val="1"/>
        </dgm:presLayoutVars>
      </dgm:prSet>
      <dgm:spPr/>
      <dgm:t>
        <a:bodyPr/>
        <a:lstStyle/>
        <a:p>
          <a:endParaRPr lang="ru-RU"/>
        </a:p>
      </dgm:t>
    </dgm:pt>
    <dgm:pt modelId="{A2DCE272-037F-48FC-AE8E-9CAD96B1281F}" type="pres">
      <dgm:prSet presAssocID="{03D6C5BE-6307-4EA6-83EA-9389A73DFE1F}" presName="sibTrans" presStyleLbl="sibTrans2D1" presStyleIdx="0" presStyleCnt="3"/>
      <dgm:spPr/>
      <dgm:t>
        <a:bodyPr/>
        <a:lstStyle/>
        <a:p>
          <a:endParaRPr lang="ru-RU"/>
        </a:p>
      </dgm:t>
    </dgm:pt>
    <dgm:pt modelId="{FC9BBF15-B59C-49DD-9950-59F30CBC97F1}" type="pres">
      <dgm:prSet presAssocID="{03D6C5BE-6307-4EA6-83EA-9389A73DFE1F}" presName="connectorText" presStyleLbl="sibTrans2D1" presStyleIdx="0" presStyleCnt="3"/>
      <dgm:spPr/>
      <dgm:t>
        <a:bodyPr/>
        <a:lstStyle/>
        <a:p>
          <a:endParaRPr lang="ru-RU"/>
        </a:p>
      </dgm:t>
    </dgm:pt>
    <dgm:pt modelId="{8EE3C670-F4AB-4250-AD32-4C817AD50836}" type="pres">
      <dgm:prSet presAssocID="{F1B60CB6-9149-4FC5-B46B-950C31AA8F5F}" presName="node" presStyleLbl="node1" presStyleIdx="1" presStyleCnt="4" custScaleX="200151">
        <dgm:presLayoutVars>
          <dgm:bulletEnabled val="1"/>
        </dgm:presLayoutVars>
      </dgm:prSet>
      <dgm:spPr/>
      <dgm:t>
        <a:bodyPr/>
        <a:lstStyle/>
        <a:p>
          <a:endParaRPr lang="ru-RU"/>
        </a:p>
      </dgm:t>
    </dgm:pt>
    <dgm:pt modelId="{59BD39C8-EE7B-47DC-B751-1B8477D7259A}" type="pres">
      <dgm:prSet presAssocID="{87929DBF-FC3C-4876-BEBF-B55AC80150D6}" presName="sibTrans" presStyleLbl="sibTrans2D1" presStyleIdx="1" presStyleCnt="3"/>
      <dgm:spPr/>
      <dgm:t>
        <a:bodyPr/>
        <a:lstStyle/>
        <a:p>
          <a:endParaRPr lang="ru-RU"/>
        </a:p>
      </dgm:t>
    </dgm:pt>
    <dgm:pt modelId="{0C27702E-906F-401B-A29A-C042C9021B6A}" type="pres">
      <dgm:prSet presAssocID="{87929DBF-FC3C-4876-BEBF-B55AC80150D6}" presName="connectorText" presStyleLbl="sibTrans2D1" presStyleIdx="1" presStyleCnt="3"/>
      <dgm:spPr/>
      <dgm:t>
        <a:bodyPr/>
        <a:lstStyle/>
        <a:p>
          <a:endParaRPr lang="ru-RU"/>
        </a:p>
      </dgm:t>
    </dgm:pt>
    <dgm:pt modelId="{3DDAE1D8-9C84-4CC7-8242-E77EC9F63646}" type="pres">
      <dgm:prSet presAssocID="{22E8D44C-09BA-4B9D-8239-BE8E119A306D}" presName="node" presStyleLbl="node1" presStyleIdx="2" presStyleCnt="4" custScaleX="200151" custLinFactNeighborX="0" custLinFactNeighborY="11464">
        <dgm:presLayoutVars>
          <dgm:bulletEnabled val="1"/>
        </dgm:presLayoutVars>
      </dgm:prSet>
      <dgm:spPr/>
      <dgm:t>
        <a:bodyPr/>
        <a:lstStyle/>
        <a:p>
          <a:endParaRPr lang="ru-RU"/>
        </a:p>
      </dgm:t>
    </dgm:pt>
    <dgm:pt modelId="{B83F7358-AA69-494E-B986-37E0AF8A8553}" type="pres">
      <dgm:prSet presAssocID="{CF2A26D2-A471-41FD-B76D-3CB20A3943CB}" presName="sibTrans" presStyleLbl="sibTrans2D1" presStyleIdx="2" presStyleCnt="3"/>
      <dgm:spPr/>
      <dgm:t>
        <a:bodyPr/>
        <a:lstStyle/>
        <a:p>
          <a:endParaRPr lang="ru-RU"/>
        </a:p>
      </dgm:t>
    </dgm:pt>
    <dgm:pt modelId="{ECF40620-1269-49F0-960E-A85EAC2A3A3E}" type="pres">
      <dgm:prSet presAssocID="{CF2A26D2-A471-41FD-B76D-3CB20A3943CB}" presName="connectorText" presStyleLbl="sibTrans2D1" presStyleIdx="2" presStyleCnt="3"/>
      <dgm:spPr/>
      <dgm:t>
        <a:bodyPr/>
        <a:lstStyle/>
        <a:p>
          <a:endParaRPr lang="ru-RU"/>
        </a:p>
      </dgm:t>
    </dgm:pt>
    <dgm:pt modelId="{8910A043-0367-4DF8-B0C3-3C7512327E56}" type="pres">
      <dgm:prSet presAssocID="{3C5CB212-DAB0-44BE-B1C7-F07606C8BF12}" presName="node" presStyleLbl="node1" presStyleIdx="3" presStyleCnt="4" custScaleX="200151">
        <dgm:presLayoutVars>
          <dgm:bulletEnabled val="1"/>
        </dgm:presLayoutVars>
      </dgm:prSet>
      <dgm:spPr/>
      <dgm:t>
        <a:bodyPr/>
        <a:lstStyle/>
        <a:p>
          <a:endParaRPr lang="ru-RU"/>
        </a:p>
      </dgm:t>
    </dgm:pt>
  </dgm:ptLst>
  <dgm:cxnLst>
    <dgm:cxn modelId="{A8EF3594-123F-49C8-914C-F9A63F686AFB}" type="presOf" srcId="{03D6C5BE-6307-4EA6-83EA-9389A73DFE1F}" destId="{FC9BBF15-B59C-49DD-9950-59F30CBC97F1}" srcOrd="1" destOrd="0" presId="urn:microsoft.com/office/officeart/2005/8/layout/process2"/>
    <dgm:cxn modelId="{BBF2815D-C817-443D-8291-B6A5E4161460}" type="presOf" srcId="{3C5CB212-DAB0-44BE-B1C7-F07606C8BF12}" destId="{8910A043-0367-4DF8-B0C3-3C7512327E56}" srcOrd="0" destOrd="0" presId="urn:microsoft.com/office/officeart/2005/8/layout/process2"/>
    <dgm:cxn modelId="{6A3B2B01-CDEE-44C6-AAE7-A397B16E1E26}" type="presOf" srcId="{61C0E143-ED4D-443B-822B-5E913ADB3122}" destId="{4B828F5B-DAF9-4EEA-BB49-79CF5A0F65A0}" srcOrd="0" destOrd="0" presId="urn:microsoft.com/office/officeart/2005/8/layout/process2"/>
    <dgm:cxn modelId="{CEC47988-27DB-4A04-9B5E-2CD085712FB6}" type="presOf" srcId="{87929DBF-FC3C-4876-BEBF-B55AC80150D6}" destId="{0C27702E-906F-401B-A29A-C042C9021B6A}" srcOrd="1" destOrd="0" presId="urn:microsoft.com/office/officeart/2005/8/layout/process2"/>
    <dgm:cxn modelId="{7DFF2292-2721-44C1-BA64-52EF10546E34}" srcId="{61C0E143-ED4D-443B-822B-5E913ADB3122}" destId="{F1B60CB6-9149-4FC5-B46B-950C31AA8F5F}" srcOrd="1" destOrd="0" parTransId="{47828AD0-9973-4A7F-894F-DB36F8EFC1EA}" sibTransId="{87929DBF-FC3C-4876-BEBF-B55AC80150D6}"/>
    <dgm:cxn modelId="{87A1EC76-A3A5-4272-A5FA-C186DD939C6F}" srcId="{61C0E143-ED4D-443B-822B-5E913ADB3122}" destId="{22E8D44C-09BA-4B9D-8239-BE8E119A306D}" srcOrd="2" destOrd="0" parTransId="{0507D7F7-FF1C-4357-863D-FE02B4657808}" sibTransId="{CF2A26D2-A471-41FD-B76D-3CB20A3943CB}"/>
    <dgm:cxn modelId="{23FAFD96-FE08-457C-8075-EF7617CE08A8}" type="presOf" srcId="{CF2A26D2-A471-41FD-B76D-3CB20A3943CB}" destId="{ECF40620-1269-49F0-960E-A85EAC2A3A3E}" srcOrd="1" destOrd="0" presId="urn:microsoft.com/office/officeart/2005/8/layout/process2"/>
    <dgm:cxn modelId="{7A3926A5-DF35-47B9-A011-BA92CA0DB67F}" type="presOf" srcId="{22E8D44C-09BA-4B9D-8239-BE8E119A306D}" destId="{3DDAE1D8-9C84-4CC7-8242-E77EC9F63646}" srcOrd="0" destOrd="0" presId="urn:microsoft.com/office/officeart/2005/8/layout/process2"/>
    <dgm:cxn modelId="{381D1206-2F0A-4191-A734-AF07FF5FEA0B}" type="presOf" srcId="{CF2A26D2-A471-41FD-B76D-3CB20A3943CB}" destId="{B83F7358-AA69-494E-B986-37E0AF8A8553}" srcOrd="0" destOrd="0" presId="urn:microsoft.com/office/officeart/2005/8/layout/process2"/>
    <dgm:cxn modelId="{D7C94DB1-B5E9-4DD6-820E-98E312B0BB3C}" type="presOf" srcId="{F1B60CB6-9149-4FC5-B46B-950C31AA8F5F}" destId="{8EE3C670-F4AB-4250-AD32-4C817AD50836}" srcOrd="0" destOrd="0" presId="urn:microsoft.com/office/officeart/2005/8/layout/process2"/>
    <dgm:cxn modelId="{83211FE8-A0F8-4B9A-BE20-AE99FB33FE02}" type="presOf" srcId="{A3810790-A12D-4713-B90B-FF4295398FC5}" destId="{40B33BDC-2987-40A0-8B8F-3056C76B9F32}" srcOrd="0" destOrd="0" presId="urn:microsoft.com/office/officeart/2005/8/layout/process2"/>
    <dgm:cxn modelId="{E081DE94-D83D-4814-8B01-ABDEB10F84D4}" type="presOf" srcId="{03D6C5BE-6307-4EA6-83EA-9389A73DFE1F}" destId="{A2DCE272-037F-48FC-AE8E-9CAD96B1281F}" srcOrd="0" destOrd="0" presId="urn:microsoft.com/office/officeart/2005/8/layout/process2"/>
    <dgm:cxn modelId="{3A0071D1-9D7D-4A99-8376-BB9B4445FED2}" srcId="{61C0E143-ED4D-443B-822B-5E913ADB3122}" destId="{3C5CB212-DAB0-44BE-B1C7-F07606C8BF12}" srcOrd="3" destOrd="0" parTransId="{F4FE9202-A59A-4126-AE2C-7F239A04668A}" sibTransId="{944A99A4-7CC9-41B9-8C73-C48914CA85EA}"/>
    <dgm:cxn modelId="{DE8CE6AD-A434-4ECD-AE23-3A7C4E2DCF6E}" type="presOf" srcId="{87929DBF-FC3C-4876-BEBF-B55AC80150D6}" destId="{59BD39C8-EE7B-47DC-B751-1B8477D7259A}" srcOrd="0" destOrd="0" presId="urn:microsoft.com/office/officeart/2005/8/layout/process2"/>
    <dgm:cxn modelId="{863BAFE0-235A-4061-B1C5-00128C0612D7}" srcId="{61C0E143-ED4D-443B-822B-5E913ADB3122}" destId="{A3810790-A12D-4713-B90B-FF4295398FC5}" srcOrd="0" destOrd="0" parTransId="{F80534E8-4315-4413-BF8C-6A9E7B29BA75}" sibTransId="{03D6C5BE-6307-4EA6-83EA-9389A73DFE1F}"/>
    <dgm:cxn modelId="{103C6ED9-D774-4F95-A19E-CF7D6DE7BD1A}" type="presParOf" srcId="{4B828F5B-DAF9-4EEA-BB49-79CF5A0F65A0}" destId="{40B33BDC-2987-40A0-8B8F-3056C76B9F32}" srcOrd="0" destOrd="0" presId="urn:microsoft.com/office/officeart/2005/8/layout/process2"/>
    <dgm:cxn modelId="{96181C76-0EDA-42C0-AD20-33C24F0E5E58}" type="presParOf" srcId="{4B828F5B-DAF9-4EEA-BB49-79CF5A0F65A0}" destId="{A2DCE272-037F-48FC-AE8E-9CAD96B1281F}" srcOrd="1" destOrd="0" presId="urn:microsoft.com/office/officeart/2005/8/layout/process2"/>
    <dgm:cxn modelId="{114A5B29-0A9A-4F7E-96C1-106144E7CA10}" type="presParOf" srcId="{A2DCE272-037F-48FC-AE8E-9CAD96B1281F}" destId="{FC9BBF15-B59C-49DD-9950-59F30CBC97F1}" srcOrd="0" destOrd="0" presId="urn:microsoft.com/office/officeart/2005/8/layout/process2"/>
    <dgm:cxn modelId="{407F917E-3A83-42C3-9497-A80A9DE7C3F1}" type="presParOf" srcId="{4B828F5B-DAF9-4EEA-BB49-79CF5A0F65A0}" destId="{8EE3C670-F4AB-4250-AD32-4C817AD50836}" srcOrd="2" destOrd="0" presId="urn:microsoft.com/office/officeart/2005/8/layout/process2"/>
    <dgm:cxn modelId="{CE7EC30C-596C-42D2-889A-A047471D1F26}" type="presParOf" srcId="{4B828F5B-DAF9-4EEA-BB49-79CF5A0F65A0}" destId="{59BD39C8-EE7B-47DC-B751-1B8477D7259A}" srcOrd="3" destOrd="0" presId="urn:microsoft.com/office/officeart/2005/8/layout/process2"/>
    <dgm:cxn modelId="{AD70E5DE-85B5-418C-9BD5-F28E92DE9998}" type="presParOf" srcId="{59BD39C8-EE7B-47DC-B751-1B8477D7259A}" destId="{0C27702E-906F-401B-A29A-C042C9021B6A}" srcOrd="0" destOrd="0" presId="urn:microsoft.com/office/officeart/2005/8/layout/process2"/>
    <dgm:cxn modelId="{A2A4B6F0-8B52-40F2-8682-0B85F59127B1}" type="presParOf" srcId="{4B828F5B-DAF9-4EEA-BB49-79CF5A0F65A0}" destId="{3DDAE1D8-9C84-4CC7-8242-E77EC9F63646}" srcOrd="4" destOrd="0" presId="urn:microsoft.com/office/officeart/2005/8/layout/process2"/>
    <dgm:cxn modelId="{C0145F78-811D-47CB-99FB-CECC96756990}" type="presParOf" srcId="{4B828F5B-DAF9-4EEA-BB49-79CF5A0F65A0}" destId="{B83F7358-AA69-494E-B986-37E0AF8A8553}" srcOrd="5" destOrd="0" presId="urn:microsoft.com/office/officeart/2005/8/layout/process2"/>
    <dgm:cxn modelId="{1417D92F-2F69-478B-93EE-BC612D5AEBF8}" type="presParOf" srcId="{B83F7358-AA69-494E-B986-37E0AF8A8553}" destId="{ECF40620-1269-49F0-960E-A85EAC2A3A3E}" srcOrd="0" destOrd="0" presId="urn:microsoft.com/office/officeart/2005/8/layout/process2"/>
    <dgm:cxn modelId="{E37847D7-90FE-4781-9010-DA06759AE0A1}" type="presParOf" srcId="{4B828F5B-DAF9-4EEA-BB49-79CF5A0F65A0}" destId="{8910A043-0367-4DF8-B0C3-3C7512327E56}" srcOrd="6" destOrd="0" presId="urn:microsoft.com/office/officeart/2005/8/layout/process2"/>
  </dgm:cxnLst>
  <dgm:bg/>
  <dgm:whole/>
</dgm:dataModel>
</file>

<file path=ppt/diagrams/data9.xml><?xml version="1.0" encoding="utf-8"?>
<dgm:dataModel xmlns:dgm="http://schemas.openxmlformats.org/drawingml/2006/diagram" xmlns:a="http://schemas.openxmlformats.org/drawingml/2006/main">
  <dgm:ptLst>
    <dgm:pt modelId="{F5E8DF18-43B5-48DC-B6CC-114BBEF362B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22293378-4EF4-4669-BCED-5A547EEDA078}">
      <dgm:prSet phldrT="[Текст]" custT="1">
        <dgm:style>
          <a:lnRef idx="3">
            <a:schemeClr val="lt1"/>
          </a:lnRef>
          <a:fillRef idx="1">
            <a:schemeClr val="accent3"/>
          </a:fillRef>
          <a:effectRef idx="1">
            <a:schemeClr val="accent3"/>
          </a:effectRef>
          <a:fontRef idx="minor">
            <a:schemeClr val="lt1"/>
          </a:fontRef>
        </dgm:style>
      </dgm:prSet>
      <dgm:spPr/>
      <dgm:t>
        <a:bodyPr/>
        <a:lstStyle/>
        <a:p>
          <a:pPr algn="ctr"/>
          <a:r>
            <a:rPr lang="kk-KZ" sz="1800" b="1" i="0" dirty="0" smtClean="0">
              <a:solidFill>
                <a:schemeClr val="tx1"/>
              </a:solidFill>
              <a:latin typeface="Times New Roman" panose="02020603050405020304" pitchFamily="18" charset="0"/>
              <a:cs typeface="Times New Roman" panose="02020603050405020304" pitchFamily="18" charset="0"/>
            </a:rPr>
            <a:t>Білім беру құндылықтары </a:t>
          </a:r>
          <a:endParaRPr lang="ru-RU" sz="1800" b="1" i="0" dirty="0">
            <a:solidFill>
              <a:schemeClr val="tx1"/>
            </a:solidFill>
            <a:latin typeface="Times New Roman" panose="02020603050405020304" pitchFamily="18" charset="0"/>
            <a:cs typeface="Times New Roman" panose="02020603050405020304" pitchFamily="18" charset="0"/>
          </a:endParaRPr>
        </a:p>
      </dgm:t>
    </dgm:pt>
    <dgm:pt modelId="{6E17F7CF-099E-4E7B-A29A-E67772EB3CC5}" type="parTrans" cxnId="{0714E8EF-5EBB-4511-AF4B-5FC5B03FEC6A}">
      <dgm:prSet custT="1"/>
      <dgm:spPr>
        <a:ln>
          <a:noFill/>
        </a:ln>
      </dgm:spPr>
      <dgm:t>
        <a:bodyPr/>
        <a:lstStyle/>
        <a:p>
          <a:pPr algn="ctr"/>
          <a:endParaRPr lang="ru-RU" sz="400"/>
        </a:p>
      </dgm:t>
    </dgm:pt>
    <dgm:pt modelId="{6C681F5C-2A02-45C4-9EEC-50FA7590E1F2}" type="sibTrans" cxnId="{0714E8EF-5EBB-4511-AF4B-5FC5B03FEC6A}">
      <dgm:prSet/>
      <dgm:spPr/>
      <dgm:t>
        <a:bodyPr/>
        <a:lstStyle/>
        <a:p>
          <a:pPr algn="ctr"/>
          <a:endParaRPr lang="ru-RU" sz="1600"/>
        </a:p>
      </dgm:t>
    </dgm:pt>
    <dgm:pt modelId="{55424D18-8D14-4472-A0D8-6C33E5636574}">
      <dgm:prSet phldrT="[Текст]" custT="1">
        <dgm:style>
          <a:lnRef idx="3">
            <a:schemeClr val="lt1"/>
          </a:lnRef>
          <a:fillRef idx="1">
            <a:schemeClr val="accent3"/>
          </a:fillRef>
          <a:effectRef idx="1">
            <a:schemeClr val="accent3"/>
          </a:effectRef>
          <a:fontRef idx="minor">
            <a:schemeClr val="lt1"/>
          </a:fontRef>
        </dgm:style>
      </dgm:prSet>
      <dgm:spPr/>
      <dgm:t>
        <a:bodyPr/>
        <a:lstStyle/>
        <a:p>
          <a:pPr algn="ctr"/>
          <a:r>
            <a:rPr lang="kk-KZ" sz="1800" b="1" i="0" dirty="0" smtClean="0">
              <a:solidFill>
                <a:schemeClr val="tx1"/>
              </a:solidFill>
              <a:latin typeface="Times New Roman" panose="02020603050405020304" pitchFamily="18" charset="0"/>
              <a:cs typeface="Times New Roman" panose="02020603050405020304" pitchFamily="18" charset="0"/>
            </a:rPr>
            <a:t>Оқу мақсаттары жүйесі </a:t>
          </a:r>
          <a:endParaRPr lang="ru-RU" sz="1800" b="1" i="0" dirty="0">
            <a:solidFill>
              <a:schemeClr val="tx1"/>
            </a:solidFill>
            <a:latin typeface="Times New Roman" panose="02020603050405020304" pitchFamily="18" charset="0"/>
            <a:cs typeface="Times New Roman" panose="02020603050405020304" pitchFamily="18" charset="0"/>
          </a:endParaRPr>
        </a:p>
      </dgm:t>
    </dgm:pt>
    <dgm:pt modelId="{E4199DF9-7B72-4C04-A8FE-9C5D3A395206}" type="parTrans" cxnId="{C621DEE9-FDF6-4604-B9D8-BCF0E1CD615A}">
      <dgm:prSet custT="1"/>
      <dgm:spPr>
        <a:ln>
          <a:noFill/>
        </a:ln>
      </dgm:spPr>
      <dgm:t>
        <a:bodyPr/>
        <a:lstStyle/>
        <a:p>
          <a:pPr algn="ctr"/>
          <a:endParaRPr lang="ru-RU" sz="400"/>
        </a:p>
      </dgm:t>
    </dgm:pt>
    <dgm:pt modelId="{BDD12F0C-9910-4BB2-982D-7F4ED0F05142}" type="sibTrans" cxnId="{C621DEE9-FDF6-4604-B9D8-BCF0E1CD615A}">
      <dgm:prSet/>
      <dgm:spPr/>
      <dgm:t>
        <a:bodyPr/>
        <a:lstStyle/>
        <a:p>
          <a:pPr algn="ctr"/>
          <a:endParaRPr lang="ru-RU" sz="1600"/>
        </a:p>
      </dgm:t>
    </dgm:pt>
    <dgm:pt modelId="{7A1C4131-85A4-40B8-87B5-6DCB3FABBEF5}">
      <dgm:prSet phldrT="[Текст]" custT="1">
        <dgm:style>
          <a:lnRef idx="3">
            <a:schemeClr val="lt1"/>
          </a:lnRef>
          <a:fillRef idx="1">
            <a:schemeClr val="accent3"/>
          </a:fillRef>
          <a:effectRef idx="1">
            <a:schemeClr val="accent3"/>
          </a:effectRef>
          <a:fontRef idx="minor">
            <a:schemeClr val="lt1"/>
          </a:fontRef>
        </dgm:style>
      </dgm:prSet>
      <dgm:spPr/>
      <dgm:t>
        <a:bodyPr/>
        <a:lstStyle/>
        <a:p>
          <a:pPr algn="ctr"/>
          <a:r>
            <a:rPr lang="kk-KZ" sz="1800" b="1" i="0" dirty="0" smtClean="0">
              <a:solidFill>
                <a:schemeClr val="tx1"/>
              </a:solidFill>
              <a:latin typeface="Times New Roman" panose="02020603050405020304" pitchFamily="18" charset="0"/>
              <a:cs typeface="Times New Roman" panose="02020603050405020304" pitchFamily="18" charset="0"/>
            </a:rPr>
            <a:t>Білім беру </a:t>
          </a:r>
        </a:p>
        <a:p>
          <a:pPr algn="ctr"/>
          <a:r>
            <a:rPr lang="kk-KZ" sz="1800" b="1" i="0" dirty="0" smtClean="0">
              <a:solidFill>
                <a:schemeClr val="tx1"/>
              </a:solidFill>
              <a:latin typeface="Times New Roman" panose="02020603050405020304" pitchFamily="18" charset="0"/>
              <a:cs typeface="Times New Roman" panose="02020603050405020304" pitchFamily="18" charset="0"/>
            </a:rPr>
            <a:t>мазмұны </a:t>
          </a:r>
          <a:endParaRPr lang="ru-RU" sz="1800" b="1" i="0" dirty="0">
            <a:solidFill>
              <a:schemeClr val="tx1"/>
            </a:solidFill>
            <a:latin typeface="Times New Roman" panose="02020603050405020304" pitchFamily="18" charset="0"/>
            <a:cs typeface="Times New Roman" panose="02020603050405020304" pitchFamily="18" charset="0"/>
          </a:endParaRPr>
        </a:p>
      </dgm:t>
    </dgm:pt>
    <dgm:pt modelId="{D9772198-8B4D-4F4B-8DBF-A4860832B5A7}" type="parTrans" cxnId="{E425142F-9C40-4E56-AB24-C42122435215}">
      <dgm:prSet custT="1"/>
      <dgm:spPr>
        <a:ln>
          <a:noFill/>
        </a:ln>
      </dgm:spPr>
      <dgm:t>
        <a:bodyPr/>
        <a:lstStyle/>
        <a:p>
          <a:pPr algn="ctr"/>
          <a:endParaRPr lang="ru-RU" sz="400"/>
        </a:p>
      </dgm:t>
    </dgm:pt>
    <dgm:pt modelId="{157A8DA8-EC15-46DD-9A8D-3BDDD314E8A8}" type="sibTrans" cxnId="{E425142F-9C40-4E56-AB24-C42122435215}">
      <dgm:prSet/>
      <dgm:spPr/>
      <dgm:t>
        <a:bodyPr/>
        <a:lstStyle/>
        <a:p>
          <a:pPr algn="ctr"/>
          <a:endParaRPr lang="ru-RU" sz="1600"/>
        </a:p>
      </dgm:t>
    </dgm:pt>
    <dgm:pt modelId="{3B4BBE65-145F-412F-B7C7-5E751C45FA79}">
      <dgm:prSet phldrT="[Текст]" custT="1">
        <dgm:style>
          <a:lnRef idx="3">
            <a:schemeClr val="lt1"/>
          </a:lnRef>
          <a:fillRef idx="1">
            <a:schemeClr val="accent3"/>
          </a:fillRef>
          <a:effectRef idx="1">
            <a:schemeClr val="accent3"/>
          </a:effectRef>
          <a:fontRef idx="minor">
            <a:schemeClr val="lt1"/>
          </a:fontRef>
        </dgm:style>
      </dgm:prSet>
      <dgm:spPr/>
      <dgm:t>
        <a:bodyPr/>
        <a:lstStyle/>
        <a:p>
          <a:pPr algn="ctr"/>
          <a:r>
            <a:rPr lang="kk-KZ" sz="1800" b="1" i="0" dirty="0" smtClean="0">
              <a:solidFill>
                <a:schemeClr val="tx1"/>
              </a:solidFill>
              <a:latin typeface="Times New Roman" panose="02020603050405020304" pitchFamily="18" charset="0"/>
              <a:cs typeface="Times New Roman" panose="02020603050405020304" pitchFamily="18" charset="0"/>
            </a:rPr>
            <a:t>Оқытудың </a:t>
          </a:r>
        </a:p>
        <a:p>
          <a:pPr algn="ctr"/>
          <a:r>
            <a:rPr lang="kk-KZ" sz="1800" b="1" i="0" dirty="0" smtClean="0">
              <a:solidFill>
                <a:schemeClr val="tx1"/>
              </a:solidFill>
              <a:latin typeface="Times New Roman" panose="02020603050405020304" pitchFamily="18" charset="0"/>
              <a:cs typeface="Times New Roman" panose="02020603050405020304" pitchFamily="18" charset="0"/>
            </a:rPr>
            <a:t>әдіс-тәсілдері </a:t>
          </a:r>
          <a:endParaRPr lang="ru-RU" sz="1800" b="1" i="0" dirty="0">
            <a:solidFill>
              <a:schemeClr val="tx1"/>
            </a:solidFill>
            <a:latin typeface="Times New Roman" panose="02020603050405020304" pitchFamily="18" charset="0"/>
            <a:cs typeface="Times New Roman" panose="02020603050405020304" pitchFamily="18" charset="0"/>
          </a:endParaRPr>
        </a:p>
      </dgm:t>
    </dgm:pt>
    <dgm:pt modelId="{0EE7525D-957F-42AB-BE81-E687848ABE95}" type="parTrans" cxnId="{6728644A-3F0A-49ED-BED5-5F994EC86F39}">
      <dgm:prSet custT="1"/>
      <dgm:spPr>
        <a:ln>
          <a:noFill/>
        </a:ln>
      </dgm:spPr>
      <dgm:t>
        <a:bodyPr/>
        <a:lstStyle/>
        <a:p>
          <a:pPr algn="ctr"/>
          <a:endParaRPr lang="ru-RU" sz="400"/>
        </a:p>
      </dgm:t>
    </dgm:pt>
    <dgm:pt modelId="{3A5E4A09-A84F-48A1-8B3C-3F96153CED51}" type="sibTrans" cxnId="{6728644A-3F0A-49ED-BED5-5F994EC86F39}">
      <dgm:prSet/>
      <dgm:spPr/>
      <dgm:t>
        <a:bodyPr/>
        <a:lstStyle/>
        <a:p>
          <a:pPr algn="ctr"/>
          <a:endParaRPr lang="ru-RU" sz="1600"/>
        </a:p>
      </dgm:t>
    </dgm:pt>
    <dgm:pt modelId="{35758C95-617D-4497-91C8-E9E15540FD97}">
      <dgm:prSet phldrT="[Текст]" custT="1">
        <dgm:style>
          <a:lnRef idx="3">
            <a:schemeClr val="lt1"/>
          </a:lnRef>
          <a:fillRef idx="1">
            <a:schemeClr val="accent3"/>
          </a:fillRef>
          <a:effectRef idx="1">
            <a:schemeClr val="accent3"/>
          </a:effectRef>
          <a:fontRef idx="minor">
            <a:schemeClr val="lt1"/>
          </a:fontRef>
        </dgm:style>
      </dgm:prSet>
      <dgm:spPr/>
      <dgm:t>
        <a:bodyPr/>
        <a:lstStyle/>
        <a:p>
          <a:pPr algn="ctr"/>
          <a:r>
            <a:rPr lang="kk-KZ" sz="1800" b="1" i="0" dirty="0" smtClean="0">
              <a:solidFill>
                <a:schemeClr val="tx1"/>
              </a:solidFill>
              <a:latin typeface="Times New Roman" panose="02020603050405020304" pitchFamily="18" charset="0"/>
              <a:cs typeface="Times New Roman" panose="02020603050405020304" pitchFamily="18" charset="0"/>
            </a:rPr>
            <a:t>Сабақтан тыс жұмыс</a:t>
          </a:r>
          <a:endParaRPr lang="ru-RU" sz="1800" b="1" i="0" dirty="0">
            <a:solidFill>
              <a:schemeClr val="tx1"/>
            </a:solidFill>
            <a:latin typeface="Times New Roman" panose="02020603050405020304" pitchFamily="18" charset="0"/>
            <a:cs typeface="Times New Roman" panose="02020603050405020304" pitchFamily="18" charset="0"/>
          </a:endParaRPr>
        </a:p>
      </dgm:t>
    </dgm:pt>
    <dgm:pt modelId="{C6916F65-EC30-444B-9976-E9EDD061D443}" type="parTrans" cxnId="{0300AD14-62EC-4281-96AC-41EC922332AD}">
      <dgm:prSet custT="1"/>
      <dgm:spPr>
        <a:ln>
          <a:noFill/>
        </a:ln>
      </dgm:spPr>
      <dgm:t>
        <a:bodyPr/>
        <a:lstStyle/>
        <a:p>
          <a:pPr algn="ctr"/>
          <a:endParaRPr lang="ru-RU" sz="400"/>
        </a:p>
      </dgm:t>
    </dgm:pt>
    <dgm:pt modelId="{2FE7BEE3-1AB8-496B-9014-A285E84A3E7D}" type="sibTrans" cxnId="{0300AD14-62EC-4281-96AC-41EC922332AD}">
      <dgm:prSet/>
      <dgm:spPr/>
      <dgm:t>
        <a:bodyPr/>
        <a:lstStyle/>
        <a:p>
          <a:pPr algn="ctr"/>
          <a:endParaRPr lang="ru-RU" sz="1600"/>
        </a:p>
      </dgm:t>
    </dgm:pt>
    <dgm:pt modelId="{6E7CF91E-3FF0-44CC-BF93-3092BE8DF1F4}">
      <dgm:prSet phldrT="[Текст]" custT="1">
        <dgm:style>
          <a:lnRef idx="1">
            <a:schemeClr val="accent1"/>
          </a:lnRef>
          <a:fillRef idx="3">
            <a:schemeClr val="accent1"/>
          </a:fillRef>
          <a:effectRef idx="2">
            <a:schemeClr val="accent1"/>
          </a:effectRef>
          <a:fontRef idx="minor">
            <a:schemeClr val="lt1"/>
          </a:fontRef>
        </dgm:style>
      </dgm:prSet>
      <dgm:spPr>
        <a:noFill/>
        <a:ln>
          <a:noFill/>
        </a:ln>
      </dgm:spPr>
      <dgm:t>
        <a:bodyPr/>
        <a:lstStyle/>
        <a:p>
          <a:pPr algn="ctr"/>
          <a:endParaRPr lang="ru-RU" sz="1600" dirty="0"/>
        </a:p>
      </dgm:t>
    </dgm:pt>
    <dgm:pt modelId="{20A709C0-8A89-4F7E-BA71-33B23E2C80B7}" type="sibTrans" cxnId="{83873050-17BF-4423-BE7F-0D722EC978A4}">
      <dgm:prSet/>
      <dgm:spPr/>
      <dgm:t>
        <a:bodyPr/>
        <a:lstStyle/>
        <a:p>
          <a:pPr algn="ctr"/>
          <a:endParaRPr lang="ru-RU" sz="1600"/>
        </a:p>
      </dgm:t>
    </dgm:pt>
    <dgm:pt modelId="{AA15C73E-1871-4C61-9997-7107AAA22A93}" type="parTrans" cxnId="{83873050-17BF-4423-BE7F-0D722EC978A4}">
      <dgm:prSet/>
      <dgm:spPr/>
      <dgm:t>
        <a:bodyPr/>
        <a:lstStyle/>
        <a:p>
          <a:pPr algn="ctr"/>
          <a:endParaRPr lang="ru-RU" sz="1600"/>
        </a:p>
      </dgm:t>
    </dgm:pt>
    <dgm:pt modelId="{126E8C95-EE4B-433B-9CFC-1B84264993BD}" type="pres">
      <dgm:prSet presAssocID="{F5E8DF18-43B5-48DC-B6CC-114BBEF362B0}" presName="Name0" presStyleCnt="0">
        <dgm:presLayoutVars>
          <dgm:chPref val="1"/>
          <dgm:dir/>
          <dgm:animOne val="branch"/>
          <dgm:animLvl val="lvl"/>
          <dgm:resizeHandles val="exact"/>
        </dgm:presLayoutVars>
      </dgm:prSet>
      <dgm:spPr/>
      <dgm:t>
        <a:bodyPr/>
        <a:lstStyle/>
        <a:p>
          <a:endParaRPr lang="ru-RU"/>
        </a:p>
      </dgm:t>
    </dgm:pt>
    <dgm:pt modelId="{1879CBC9-8E73-4A9F-8FF9-4D9683553301}" type="pres">
      <dgm:prSet presAssocID="{6E7CF91E-3FF0-44CC-BF93-3092BE8DF1F4}" presName="root1" presStyleCnt="0"/>
      <dgm:spPr/>
    </dgm:pt>
    <dgm:pt modelId="{71DF34F1-1E15-4B03-9591-375BC79DE304}" type="pres">
      <dgm:prSet presAssocID="{6E7CF91E-3FF0-44CC-BF93-3092BE8DF1F4}" presName="LevelOneTextNode" presStyleLbl="node0" presStyleIdx="0" presStyleCnt="1" custAng="5400000" custScaleX="209640" custScaleY="10458" custLinFactX="-100000" custLinFactNeighborX="-138075" custLinFactNeighborY="1455">
        <dgm:presLayoutVars>
          <dgm:chPref val="3"/>
        </dgm:presLayoutVars>
      </dgm:prSet>
      <dgm:spPr/>
      <dgm:t>
        <a:bodyPr/>
        <a:lstStyle/>
        <a:p>
          <a:endParaRPr lang="ru-RU"/>
        </a:p>
      </dgm:t>
    </dgm:pt>
    <dgm:pt modelId="{9F7C7B04-F931-4140-A33E-7E5C9E3D6FB3}" type="pres">
      <dgm:prSet presAssocID="{6E7CF91E-3FF0-44CC-BF93-3092BE8DF1F4}" presName="level2hierChild" presStyleCnt="0"/>
      <dgm:spPr/>
    </dgm:pt>
    <dgm:pt modelId="{21AAFE67-010D-4A63-90C1-C70BE02B5986}" type="pres">
      <dgm:prSet presAssocID="{6E17F7CF-099E-4E7B-A29A-E67772EB3CC5}" presName="conn2-1" presStyleLbl="parChTrans1D2" presStyleIdx="0" presStyleCnt="5"/>
      <dgm:spPr/>
      <dgm:t>
        <a:bodyPr/>
        <a:lstStyle/>
        <a:p>
          <a:endParaRPr lang="ru-RU"/>
        </a:p>
      </dgm:t>
    </dgm:pt>
    <dgm:pt modelId="{95930AE5-28BD-42DB-BF9C-A7366BC5B8B5}" type="pres">
      <dgm:prSet presAssocID="{6E17F7CF-099E-4E7B-A29A-E67772EB3CC5}" presName="connTx" presStyleLbl="parChTrans1D2" presStyleIdx="0" presStyleCnt="5"/>
      <dgm:spPr/>
      <dgm:t>
        <a:bodyPr/>
        <a:lstStyle/>
        <a:p>
          <a:endParaRPr lang="ru-RU"/>
        </a:p>
      </dgm:t>
    </dgm:pt>
    <dgm:pt modelId="{39630D4E-D715-402E-A45B-8EB1A4DF0D5F}" type="pres">
      <dgm:prSet presAssocID="{22293378-4EF4-4669-BCED-5A547EEDA078}" presName="root2" presStyleCnt="0"/>
      <dgm:spPr/>
    </dgm:pt>
    <dgm:pt modelId="{5292D800-F24E-470E-A6B4-45EA9E2AF780}" type="pres">
      <dgm:prSet presAssocID="{22293378-4EF4-4669-BCED-5A547EEDA078}" presName="LevelTwoTextNode" presStyleLbl="node2" presStyleIdx="0" presStyleCnt="5" custScaleX="205472" custScaleY="252384" custLinFactNeighborX="-60063" custLinFactNeighborY="-6066">
        <dgm:presLayoutVars>
          <dgm:chPref val="3"/>
        </dgm:presLayoutVars>
      </dgm:prSet>
      <dgm:spPr/>
      <dgm:t>
        <a:bodyPr/>
        <a:lstStyle/>
        <a:p>
          <a:endParaRPr lang="ru-RU"/>
        </a:p>
      </dgm:t>
    </dgm:pt>
    <dgm:pt modelId="{FC8F1F35-5C46-43CC-802A-8988AB796546}" type="pres">
      <dgm:prSet presAssocID="{22293378-4EF4-4669-BCED-5A547EEDA078}" presName="level3hierChild" presStyleCnt="0"/>
      <dgm:spPr/>
    </dgm:pt>
    <dgm:pt modelId="{F7C09D12-84A5-4113-8B1D-5D7D4444DBD2}" type="pres">
      <dgm:prSet presAssocID="{E4199DF9-7B72-4C04-A8FE-9C5D3A395206}" presName="conn2-1" presStyleLbl="parChTrans1D2" presStyleIdx="1" presStyleCnt="5"/>
      <dgm:spPr/>
      <dgm:t>
        <a:bodyPr/>
        <a:lstStyle/>
        <a:p>
          <a:endParaRPr lang="ru-RU"/>
        </a:p>
      </dgm:t>
    </dgm:pt>
    <dgm:pt modelId="{0FDCBABA-BA70-4EC1-95BB-96202E81FE59}" type="pres">
      <dgm:prSet presAssocID="{E4199DF9-7B72-4C04-A8FE-9C5D3A395206}" presName="connTx" presStyleLbl="parChTrans1D2" presStyleIdx="1" presStyleCnt="5"/>
      <dgm:spPr/>
      <dgm:t>
        <a:bodyPr/>
        <a:lstStyle/>
        <a:p>
          <a:endParaRPr lang="ru-RU"/>
        </a:p>
      </dgm:t>
    </dgm:pt>
    <dgm:pt modelId="{499D8926-A5A7-45E2-9503-E1701FBC94FB}" type="pres">
      <dgm:prSet presAssocID="{55424D18-8D14-4472-A0D8-6C33E5636574}" presName="root2" presStyleCnt="0"/>
      <dgm:spPr/>
    </dgm:pt>
    <dgm:pt modelId="{5CE2EEEA-6CA2-40EB-95B4-0B99C189E78C}" type="pres">
      <dgm:prSet presAssocID="{55424D18-8D14-4472-A0D8-6C33E5636574}" presName="LevelTwoTextNode" presStyleLbl="node2" presStyleIdx="1" presStyleCnt="5" custScaleX="205472" custScaleY="252384" custLinFactNeighborX="-60063" custLinFactNeighborY="10872">
        <dgm:presLayoutVars>
          <dgm:chPref val="3"/>
        </dgm:presLayoutVars>
      </dgm:prSet>
      <dgm:spPr/>
      <dgm:t>
        <a:bodyPr/>
        <a:lstStyle/>
        <a:p>
          <a:endParaRPr lang="ru-RU"/>
        </a:p>
      </dgm:t>
    </dgm:pt>
    <dgm:pt modelId="{63296705-9434-4036-B5AA-A1E4A3484FE8}" type="pres">
      <dgm:prSet presAssocID="{55424D18-8D14-4472-A0D8-6C33E5636574}" presName="level3hierChild" presStyleCnt="0"/>
      <dgm:spPr/>
    </dgm:pt>
    <dgm:pt modelId="{E9746D7A-ABB1-43C9-89FD-48EC3085B964}" type="pres">
      <dgm:prSet presAssocID="{D9772198-8B4D-4F4B-8DBF-A4860832B5A7}" presName="conn2-1" presStyleLbl="parChTrans1D2" presStyleIdx="2" presStyleCnt="5"/>
      <dgm:spPr/>
      <dgm:t>
        <a:bodyPr/>
        <a:lstStyle/>
        <a:p>
          <a:endParaRPr lang="ru-RU"/>
        </a:p>
      </dgm:t>
    </dgm:pt>
    <dgm:pt modelId="{3144F8DB-C022-488E-86C3-022A434877C2}" type="pres">
      <dgm:prSet presAssocID="{D9772198-8B4D-4F4B-8DBF-A4860832B5A7}" presName="connTx" presStyleLbl="parChTrans1D2" presStyleIdx="2" presStyleCnt="5"/>
      <dgm:spPr/>
      <dgm:t>
        <a:bodyPr/>
        <a:lstStyle/>
        <a:p>
          <a:endParaRPr lang="ru-RU"/>
        </a:p>
      </dgm:t>
    </dgm:pt>
    <dgm:pt modelId="{0D3DFDA0-80DB-41A7-8CE8-78C773AB80F7}" type="pres">
      <dgm:prSet presAssocID="{7A1C4131-85A4-40B8-87B5-6DCB3FABBEF5}" presName="root2" presStyleCnt="0"/>
      <dgm:spPr/>
    </dgm:pt>
    <dgm:pt modelId="{33E338FE-CD38-4F08-B432-C29D155DAF63}" type="pres">
      <dgm:prSet presAssocID="{7A1C4131-85A4-40B8-87B5-6DCB3FABBEF5}" presName="LevelTwoTextNode" presStyleLbl="node2" presStyleIdx="2" presStyleCnt="5" custScaleX="205472" custScaleY="252384" custLinFactNeighborX="-60063" custLinFactNeighborY="-5928">
        <dgm:presLayoutVars>
          <dgm:chPref val="3"/>
        </dgm:presLayoutVars>
      </dgm:prSet>
      <dgm:spPr/>
      <dgm:t>
        <a:bodyPr/>
        <a:lstStyle/>
        <a:p>
          <a:endParaRPr lang="ru-RU"/>
        </a:p>
      </dgm:t>
    </dgm:pt>
    <dgm:pt modelId="{B1848703-0989-4BFD-B424-36FB79E9CF10}" type="pres">
      <dgm:prSet presAssocID="{7A1C4131-85A4-40B8-87B5-6DCB3FABBEF5}" presName="level3hierChild" presStyleCnt="0"/>
      <dgm:spPr/>
    </dgm:pt>
    <dgm:pt modelId="{431905BA-4A08-40D4-9D85-E0DE4622911E}" type="pres">
      <dgm:prSet presAssocID="{0EE7525D-957F-42AB-BE81-E687848ABE95}" presName="conn2-1" presStyleLbl="parChTrans1D2" presStyleIdx="3" presStyleCnt="5"/>
      <dgm:spPr/>
      <dgm:t>
        <a:bodyPr/>
        <a:lstStyle/>
        <a:p>
          <a:endParaRPr lang="ru-RU"/>
        </a:p>
      </dgm:t>
    </dgm:pt>
    <dgm:pt modelId="{80F36A31-1B55-4241-98FC-807384756966}" type="pres">
      <dgm:prSet presAssocID="{0EE7525D-957F-42AB-BE81-E687848ABE95}" presName="connTx" presStyleLbl="parChTrans1D2" presStyleIdx="3" presStyleCnt="5"/>
      <dgm:spPr/>
      <dgm:t>
        <a:bodyPr/>
        <a:lstStyle/>
        <a:p>
          <a:endParaRPr lang="ru-RU"/>
        </a:p>
      </dgm:t>
    </dgm:pt>
    <dgm:pt modelId="{C38978DC-262A-4F8D-AC13-4DB6D11F75AE}" type="pres">
      <dgm:prSet presAssocID="{3B4BBE65-145F-412F-B7C7-5E751C45FA79}" presName="root2" presStyleCnt="0"/>
      <dgm:spPr/>
    </dgm:pt>
    <dgm:pt modelId="{7AFCA881-1AFD-4868-9597-10F39F76EBBC}" type="pres">
      <dgm:prSet presAssocID="{3B4BBE65-145F-412F-B7C7-5E751C45FA79}" presName="LevelTwoTextNode" presStyleLbl="node2" presStyleIdx="3" presStyleCnt="5" custScaleX="205472" custScaleY="252384" custLinFactNeighborX="-60063" custLinFactNeighborY="10872">
        <dgm:presLayoutVars>
          <dgm:chPref val="3"/>
        </dgm:presLayoutVars>
      </dgm:prSet>
      <dgm:spPr/>
      <dgm:t>
        <a:bodyPr/>
        <a:lstStyle/>
        <a:p>
          <a:endParaRPr lang="ru-RU"/>
        </a:p>
      </dgm:t>
    </dgm:pt>
    <dgm:pt modelId="{D2E95607-5334-4B58-8E29-2E575EBD4D00}" type="pres">
      <dgm:prSet presAssocID="{3B4BBE65-145F-412F-B7C7-5E751C45FA79}" presName="level3hierChild" presStyleCnt="0"/>
      <dgm:spPr/>
    </dgm:pt>
    <dgm:pt modelId="{75BA2D34-A5A9-457C-85B8-4065C93E4A70}" type="pres">
      <dgm:prSet presAssocID="{C6916F65-EC30-444B-9976-E9EDD061D443}" presName="conn2-1" presStyleLbl="parChTrans1D2" presStyleIdx="4" presStyleCnt="5"/>
      <dgm:spPr/>
      <dgm:t>
        <a:bodyPr/>
        <a:lstStyle/>
        <a:p>
          <a:endParaRPr lang="ru-RU"/>
        </a:p>
      </dgm:t>
    </dgm:pt>
    <dgm:pt modelId="{F9369578-ACF6-4DC5-BF1D-1705126B74AD}" type="pres">
      <dgm:prSet presAssocID="{C6916F65-EC30-444B-9976-E9EDD061D443}" presName="connTx" presStyleLbl="parChTrans1D2" presStyleIdx="4" presStyleCnt="5"/>
      <dgm:spPr/>
      <dgm:t>
        <a:bodyPr/>
        <a:lstStyle/>
        <a:p>
          <a:endParaRPr lang="ru-RU"/>
        </a:p>
      </dgm:t>
    </dgm:pt>
    <dgm:pt modelId="{7904CB9D-39D0-4D9F-BB61-6E7002894C89}" type="pres">
      <dgm:prSet presAssocID="{35758C95-617D-4497-91C8-E9E15540FD97}" presName="root2" presStyleCnt="0"/>
      <dgm:spPr/>
    </dgm:pt>
    <dgm:pt modelId="{C537843D-4B13-4B07-84A1-D5244B96E5FE}" type="pres">
      <dgm:prSet presAssocID="{35758C95-617D-4497-91C8-E9E15540FD97}" presName="LevelTwoTextNode" presStyleLbl="node2" presStyleIdx="4" presStyleCnt="5" custScaleX="205472" custScaleY="252384" custLinFactNeighborX="-60063">
        <dgm:presLayoutVars>
          <dgm:chPref val="3"/>
        </dgm:presLayoutVars>
      </dgm:prSet>
      <dgm:spPr/>
      <dgm:t>
        <a:bodyPr/>
        <a:lstStyle/>
        <a:p>
          <a:endParaRPr lang="ru-RU"/>
        </a:p>
      </dgm:t>
    </dgm:pt>
    <dgm:pt modelId="{05C32ED0-2237-4163-94C3-0CBCD1F07958}" type="pres">
      <dgm:prSet presAssocID="{35758C95-617D-4497-91C8-E9E15540FD97}" presName="level3hierChild" presStyleCnt="0"/>
      <dgm:spPr/>
    </dgm:pt>
  </dgm:ptLst>
  <dgm:cxnLst>
    <dgm:cxn modelId="{A0618C79-A99F-4591-8CBB-49CF5573AECF}" type="presOf" srcId="{0EE7525D-957F-42AB-BE81-E687848ABE95}" destId="{431905BA-4A08-40D4-9D85-E0DE4622911E}" srcOrd="0" destOrd="0" presId="urn:microsoft.com/office/officeart/2008/layout/HorizontalMultiLevelHierarchy"/>
    <dgm:cxn modelId="{D4F2C8E3-B2F6-4FFF-A0FB-BF5273C03BA1}" type="presOf" srcId="{C6916F65-EC30-444B-9976-E9EDD061D443}" destId="{75BA2D34-A5A9-457C-85B8-4065C93E4A70}" srcOrd="0" destOrd="0" presId="urn:microsoft.com/office/officeart/2008/layout/HorizontalMultiLevelHierarchy"/>
    <dgm:cxn modelId="{A780DBB2-CD8D-46D2-B09D-85F2BA413E42}" type="presOf" srcId="{6E17F7CF-099E-4E7B-A29A-E67772EB3CC5}" destId="{21AAFE67-010D-4A63-90C1-C70BE02B5986}" srcOrd="0" destOrd="0" presId="urn:microsoft.com/office/officeart/2008/layout/HorizontalMultiLevelHierarchy"/>
    <dgm:cxn modelId="{4865860E-C627-4D02-8728-F4643781794C}" type="presOf" srcId="{E4199DF9-7B72-4C04-A8FE-9C5D3A395206}" destId="{F7C09D12-84A5-4113-8B1D-5D7D4444DBD2}" srcOrd="0" destOrd="0" presId="urn:microsoft.com/office/officeart/2008/layout/HorizontalMultiLevelHierarchy"/>
    <dgm:cxn modelId="{78C11AA2-396E-4716-B522-B4ACDDAB50EA}" type="presOf" srcId="{7A1C4131-85A4-40B8-87B5-6DCB3FABBEF5}" destId="{33E338FE-CD38-4F08-B432-C29D155DAF63}" srcOrd="0" destOrd="0" presId="urn:microsoft.com/office/officeart/2008/layout/HorizontalMultiLevelHierarchy"/>
    <dgm:cxn modelId="{7C0A156B-A88E-415F-B623-BF22F023234F}" type="presOf" srcId="{22293378-4EF4-4669-BCED-5A547EEDA078}" destId="{5292D800-F24E-470E-A6B4-45EA9E2AF780}" srcOrd="0" destOrd="0" presId="urn:microsoft.com/office/officeart/2008/layout/HorizontalMultiLevelHierarchy"/>
    <dgm:cxn modelId="{A8BA05E9-EECB-4E27-BE70-8511EF551BD0}" type="presOf" srcId="{D9772198-8B4D-4F4B-8DBF-A4860832B5A7}" destId="{3144F8DB-C022-488E-86C3-022A434877C2}" srcOrd="1" destOrd="0" presId="urn:microsoft.com/office/officeart/2008/layout/HorizontalMultiLevelHierarchy"/>
    <dgm:cxn modelId="{3EE852AD-B5FE-48FE-B26B-824A7D14361A}" type="presOf" srcId="{35758C95-617D-4497-91C8-E9E15540FD97}" destId="{C537843D-4B13-4B07-84A1-D5244B96E5FE}" srcOrd="0" destOrd="0" presId="urn:microsoft.com/office/officeart/2008/layout/HorizontalMultiLevelHierarchy"/>
    <dgm:cxn modelId="{C621DEE9-FDF6-4604-B9D8-BCF0E1CD615A}" srcId="{6E7CF91E-3FF0-44CC-BF93-3092BE8DF1F4}" destId="{55424D18-8D14-4472-A0D8-6C33E5636574}" srcOrd="1" destOrd="0" parTransId="{E4199DF9-7B72-4C04-A8FE-9C5D3A395206}" sibTransId="{BDD12F0C-9910-4BB2-982D-7F4ED0F05142}"/>
    <dgm:cxn modelId="{1234CD29-035F-4186-873B-F3E20BBB194E}" type="presOf" srcId="{C6916F65-EC30-444B-9976-E9EDD061D443}" destId="{F9369578-ACF6-4DC5-BF1D-1705126B74AD}" srcOrd="1" destOrd="0" presId="urn:microsoft.com/office/officeart/2008/layout/HorizontalMultiLevelHierarchy"/>
    <dgm:cxn modelId="{0714E8EF-5EBB-4511-AF4B-5FC5B03FEC6A}" srcId="{6E7CF91E-3FF0-44CC-BF93-3092BE8DF1F4}" destId="{22293378-4EF4-4669-BCED-5A547EEDA078}" srcOrd="0" destOrd="0" parTransId="{6E17F7CF-099E-4E7B-A29A-E67772EB3CC5}" sibTransId="{6C681F5C-2A02-45C4-9EEC-50FA7590E1F2}"/>
    <dgm:cxn modelId="{6728644A-3F0A-49ED-BED5-5F994EC86F39}" srcId="{6E7CF91E-3FF0-44CC-BF93-3092BE8DF1F4}" destId="{3B4BBE65-145F-412F-B7C7-5E751C45FA79}" srcOrd="3" destOrd="0" parTransId="{0EE7525D-957F-42AB-BE81-E687848ABE95}" sibTransId="{3A5E4A09-A84F-48A1-8B3C-3F96153CED51}"/>
    <dgm:cxn modelId="{EFFC9C51-6CEE-4AF6-9F7B-8F3046E39204}" type="presOf" srcId="{6E7CF91E-3FF0-44CC-BF93-3092BE8DF1F4}" destId="{71DF34F1-1E15-4B03-9591-375BC79DE304}" srcOrd="0" destOrd="0" presId="urn:microsoft.com/office/officeart/2008/layout/HorizontalMultiLevelHierarchy"/>
    <dgm:cxn modelId="{D889D3B6-CF9A-40B1-B0B9-D9530D021379}" type="presOf" srcId="{D9772198-8B4D-4F4B-8DBF-A4860832B5A7}" destId="{E9746D7A-ABB1-43C9-89FD-48EC3085B964}" srcOrd="0" destOrd="0" presId="urn:microsoft.com/office/officeart/2008/layout/HorizontalMultiLevelHierarchy"/>
    <dgm:cxn modelId="{83873050-17BF-4423-BE7F-0D722EC978A4}" srcId="{F5E8DF18-43B5-48DC-B6CC-114BBEF362B0}" destId="{6E7CF91E-3FF0-44CC-BF93-3092BE8DF1F4}" srcOrd="0" destOrd="0" parTransId="{AA15C73E-1871-4C61-9997-7107AAA22A93}" sibTransId="{20A709C0-8A89-4F7E-BA71-33B23E2C80B7}"/>
    <dgm:cxn modelId="{5AA7F028-2B9A-42F3-BE61-B0A8D1C4DB6C}" type="presOf" srcId="{3B4BBE65-145F-412F-B7C7-5E751C45FA79}" destId="{7AFCA881-1AFD-4868-9597-10F39F76EBBC}" srcOrd="0" destOrd="0" presId="urn:microsoft.com/office/officeart/2008/layout/HorizontalMultiLevelHierarchy"/>
    <dgm:cxn modelId="{58C9F7EC-6165-427B-AD1B-206108F1A824}" type="presOf" srcId="{0EE7525D-957F-42AB-BE81-E687848ABE95}" destId="{80F36A31-1B55-4241-98FC-807384756966}" srcOrd="1" destOrd="0" presId="urn:microsoft.com/office/officeart/2008/layout/HorizontalMultiLevelHierarchy"/>
    <dgm:cxn modelId="{E425142F-9C40-4E56-AB24-C42122435215}" srcId="{6E7CF91E-3FF0-44CC-BF93-3092BE8DF1F4}" destId="{7A1C4131-85A4-40B8-87B5-6DCB3FABBEF5}" srcOrd="2" destOrd="0" parTransId="{D9772198-8B4D-4F4B-8DBF-A4860832B5A7}" sibTransId="{157A8DA8-EC15-46DD-9A8D-3BDDD314E8A8}"/>
    <dgm:cxn modelId="{EB42DE23-ADCD-47AD-B1BA-C41E8AF8618D}" type="presOf" srcId="{F5E8DF18-43B5-48DC-B6CC-114BBEF362B0}" destId="{126E8C95-EE4B-433B-9CFC-1B84264993BD}" srcOrd="0" destOrd="0" presId="urn:microsoft.com/office/officeart/2008/layout/HorizontalMultiLevelHierarchy"/>
    <dgm:cxn modelId="{33E592CB-D3C9-441A-A28C-11ECAB6E6491}" type="presOf" srcId="{55424D18-8D14-4472-A0D8-6C33E5636574}" destId="{5CE2EEEA-6CA2-40EB-95B4-0B99C189E78C}" srcOrd="0" destOrd="0" presId="urn:microsoft.com/office/officeart/2008/layout/HorizontalMultiLevelHierarchy"/>
    <dgm:cxn modelId="{63F47492-F695-44DC-8647-36BB69988896}" type="presOf" srcId="{E4199DF9-7B72-4C04-A8FE-9C5D3A395206}" destId="{0FDCBABA-BA70-4EC1-95BB-96202E81FE59}" srcOrd="1" destOrd="0" presId="urn:microsoft.com/office/officeart/2008/layout/HorizontalMultiLevelHierarchy"/>
    <dgm:cxn modelId="{0300AD14-62EC-4281-96AC-41EC922332AD}" srcId="{6E7CF91E-3FF0-44CC-BF93-3092BE8DF1F4}" destId="{35758C95-617D-4497-91C8-E9E15540FD97}" srcOrd="4" destOrd="0" parTransId="{C6916F65-EC30-444B-9976-E9EDD061D443}" sibTransId="{2FE7BEE3-1AB8-496B-9014-A285E84A3E7D}"/>
    <dgm:cxn modelId="{D0F3037C-FFE6-47D2-B45A-2AAAC8619761}" type="presOf" srcId="{6E17F7CF-099E-4E7B-A29A-E67772EB3CC5}" destId="{95930AE5-28BD-42DB-BF9C-A7366BC5B8B5}" srcOrd="1" destOrd="0" presId="urn:microsoft.com/office/officeart/2008/layout/HorizontalMultiLevelHierarchy"/>
    <dgm:cxn modelId="{A6B83231-600A-4082-BB86-1B04A80ED171}" type="presParOf" srcId="{126E8C95-EE4B-433B-9CFC-1B84264993BD}" destId="{1879CBC9-8E73-4A9F-8FF9-4D9683553301}" srcOrd="0" destOrd="0" presId="urn:microsoft.com/office/officeart/2008/layout/HorizontalMultiLevelHierarchy"/>
    <dgm:cxn modelId="{CC9D3105-1628-4AFD-8469-44AB5B70DABD}" type="presParOf" srcId="{1879CBC9-8E73-4A9F-8FF9-4D9683553301}" destId="{71DF34F1-1E15-4B03-9591-375BC79DE304}" srcOrd="0" destOrd="0" presId="urn:microsoft.com/office/officeart/2008/layout/HorizontalMultiLevelHierarchy"/>
    <dgm:cxn modelId="{807B1F00-0681-498D-A750-04A025C50576}" type="presParOf" srcId="{1879CBC9-8E73-4A9F-8FF9-4D9683553301}" destId="{9F7C7B04-F931-4140-A33E-7E5C9E3D6FB3}" srcOrd="1" destOrd="0" presId="urn:microsoft.com/office/officeart/2008/layout/HorizontalMultiLevelHierarchy"/>
    <dgm:cxn modelId="{2844BDE1-EB95-4298-90AB-A55C03F0E71A}" type="presParOf" srcId="{9F7C7B04-F931-4140-A33E-7E5C9E3D6FB3}" destId="{21AAFE67-010D-4A63-90C1-C70BE02B5986}" srcOrd="0" destOrd="0" presId="urn:microsoft.com/office/officeart/2008/layout/HorizontalMultiLevelHierarchy"/>
    <dgm:cxn modelId="{241FACD6-4128-477A-AAA5-C5FC29245486}" type="presParOf" srcId="{21AAFE67-010D-4A63-90C1-C70BE02B5986}" destId="{95930AE5-28BD-42DB-BF9C-A7366BC5B8B5}" srcOrd="0" destOrd="0" presId="urn:microsoft.com/office/officeart/2008/layout/HorizontalMultiLevelHierarchy"/>
    <dgm:cxn modelId="{F9429EC3-C74B-4600-B041-66CA8BB6C801}" type="presParOf" srcId="{9F7C7B04-F931-4140-A33E-7E5C9E3D6FB3}" destId="{39630D4E-D715-402E-A45B-8EB1A4DF0D5F}" srcOrd="1" destOrd="0" presId="urn:microsoft.com/office/officeart/2008/layout/HorizontalMultiLevelHierarchy"/>
    <dgm:cxn modelId="{A9AFB2AF-2A71-4671-82B7-6C4E70E10942}" type="presParOf" srcId="{39630D4E-D715-402E-A45B-8EB1A4DF0D5F}" destId="{5292D800-F24E-470E-A6B4-45EA9E2AF780}" srcOrd="0" destOrd="0" presId="urn:microsoft.com/office/officeart/2008/layout/HorizontalMultiLevelHierarchy"/>
    <dgm:cxn modelId="{6FAA810D-2830-4DEE-8A60-02F3502F0BF5}" type="presParOf" srcId="{39630D4E-D715-402E-A45B-8EB1A4DF0D5F}" destId="{FC8F1F35-5C46-43CC-802A-8988AB796546}" srcOrd="1" destOrd="0" presId="urn:microsoft.com/office/officeart/2008/layout/HorizontalMultiLevelHierarchy"/>
    <dgm:cxn modelId="{C0DED3A6-1412-4E30-AD87-E0756F215973}" type="presParOf" srcId="{9F7C7B04-F931-4140-A33E-7E5C9E3D6FB3}" destId="{F7C09D12-84A5-4113-8B1D-5D7D4444DBD2}" srcOrd="2" destOrd="0" presId="urn:microsoft.com/office/officeart/2008/layout/HorizontalMultiLevelHierarchy"/>
    <dgm:cxn modelId="{DEDE97A2-E2E1-45D8-A2DD-452648955362}" type="presParOf" srcId="{F7C09D12-84A5-4113-8B1D-5D7D4444DBD2}" destId="{0FDCBABA-BA70-4EC1-95BB-96202E81FE59}" srcOrd="0" destOrd="0" presId="urn:microsoft.com/office/officeart/2008/layout/HorizontalMultiLevelHierarchy"/>
    <dgm:cxn modelId="{37C2955E-050F-4890-8A0D-ADCBAF160BF3}" type="presParOf" srcId="{9F7C7B04-F931-4140-A33E-7E5C9E3D6FB3}" destId="{499D8926-A5A7-45E2-9503-E1701FBC94FB}" srcOrd="3" destOrd="0" presId="urn:microsoft.com/office/officeart/2008/layout/HorizontalMultiLevelHierarchy"/>
    <dgm:cxn modelId="{5EF28A9A-E2F7-4364-9BDA-585ACBF81936}" type="presParOf" srcId="{499D8926-A5A7-45E2-9503-E1701FBC94FB}" destId="{5CE2EEEA-6CA2-40EB-95B4-0B99C189E78C}" srcOrd="0" destOrd="0" presId="urn:microsoft.com/office/officeart/2008/layout/HorizontalMultiLevelHierarchy"/>
    <dgm:cxn modelId="{6307DA6F-4D79-493F-85AF-3E1513EC1481}" type="presParOf" srcId="{499D8926-A5A7-45E2-9503-E1701FBC94FB}" destId="{63296705-9434-4036-B5AA-A1E4A3484FE8}" srcOrd="1" destOrd="0" presId="urn:microsoft.com/office/officeart/2008/layout/HorizontalMultiLevelHierarchy"/>
    <dgm:cxn modelId="{C3EE3EF0-B2C3-4E25-8197-60E517FD042E}" type="presParOf" srcId="{9F7C7B04-F931-4140-A33E-7E5C9E3D6FB3}" destId="{E9746D7A-ABB1-43C9-89FD-48EC3085B964}" srcOrd="4" destOrd="0" presId="urn:microsoft.com/office/officeart/2008/layout/HorizontalMultiLevelHierarchy"/>
    <dgm:cxn modelId="{AEE1EA98-5D43-4F5B-AF6A-92817AC1FD59}" type="presParOf" srcId="{E9746D7A-ABB1-43C9-89FD-48EC3085B964}" destId="{3144F8DB-C022-488E-86C3-022A434877C2}" srcOrd="0" destOrd="0" presId="urn:microsoft.com/office/officeart/2008/layout/HorizontalMultiLevelHierarchy"/>
    <dgm:cxn modelId="{F9424F16-A008-415A-A4AB-BD82936018F5}" type="presParOf" srcId="{9F7C7B04-F931-4140-A33E-7E5C9E3D6FB3}" destId="{0D3DFDA0-80DB-41A7-8CE8-78C773AB80F7}" srcOrd="5" destOrd="0" presId="urn:microsoft.com/office/officeart/2008/layout/HorizontalMultiLevelHierarchy"/>
    <dgm:cxn modelId="{9A22A47F-3B80-40A1-B7FD-1191B693372D}" type="presParOf" srcId="{0D3DFDA0-80DB-41A7-8CE8-78C773AB80F7}" destId="{33E338FE-CD38-4F08-B432-C29D155DAF63}" srcOrd="0" destOrd="0" presId="urn:microsoft.com/office/officeart/2008/layout/HorizontalMultiLevelHierarchy"/>
    <dgm:cxn modelId="{1975FFEE-290C-4265-9A8D-9AACA093E1A6}" type="presParOf" srcId="{0D3DFDA0-80DB-41A7-8CE8-78C773AB80F7}" destId="{B1848703-0989-4BFD-B424-36FB79E9CF10}" srcOrd="1" destOrd="0" presId="urn:microsoft.com/office/officeart/2008/layout/HorizontalMultiLevelHierarchy"/>
    <dgm:cxn modelId="{8F6D34EE-5671-4ED3-B9A8-DC706CCD05B1}" type="presParOf" srcId="{9F7C7B04-F931-4140-A33E-7E5C9E3D6FB3}" destId="{431905BA-4A08-40D4-9D85-E0DE4622911E}" srcOrd="6" destOrd="0" presId="urn:microsoft.com/office/officeart/2008/layout/HorizontalMultiLevelHierarchy"/>
    <dgm:cxn modelId="{9D362B02-1A05-4FAC-A4F4-287EE4C8989C}" type="presParOf" srcId="{431905BA-4A08-40D4-9D85-E0DE4622911E}" destId="{80F36A31-1B55-4241-98FC-807384756966}" srcOrd="0" destOrd="0" presId="urn:microsoft.com/office/officeart/2008/layout/HorizontalMultiLevelHierarchy"/>
    <dgm:cxn modelId="{3A604F3B-28E7-4F27-9FC0-8EF8966B6E92}" type="presParOf" srcId="{9F7C7B04-F931-4140-A33E-7E5C9E3D6FB3}" destId="{C38978DC-262A-4F8D-AC13-4DB6D11F75AE}" srcOrd="7" destOrd="0" presId="urn:microsoft.com/office/officeart/2008/layout/HorizontalMultiLevelHierarchy"/>
    <dgm:cxn modelId="{F1421084-A872-4DFC-93B3-3E17B2A7526A}" type="presParOf" srcId="{C38978DC-262A-4F8D-AC13-4DB6D11F75AE}" destId="{7AFCA881-1AFD-4868-9597-10F39F76EBBC}" srcOrd="0" destOrd="0" presId="urn:microsoft.com/office/officeart/2008/layout/HorizontalMultiLevelHierarchy"/>
    <dgm:cxn modelId="{E2A5E76A-FC7D-4709-974C-C7DE61D14484}" type="presParOf" srcId="{C38978DC-262A-4F8D-AC13-4DB6D11F75AE}" destId="{D2E95607-5334-4B58-8E29-2E575EBD4D00}" srcOrd="1" destOrd="0" presId="urn:microsoft.com/office/officeart/2008/layout/HorizontalMultiLevelHierarchy"/>
    <dgm:cxn modelId="{6DE932DD-F996-47BC-9668-5DF739398498}" type="presParOf" srcId="{9F7C7B04-F931-4140-A33E-7E5C9E3D6FB3}" destId="{75BA2D34-A5A9-457C-85B8-4065C93E4A70}" srcOrd="8" destOrd="0" presId="urn:microsoft.com/office/officeart/2008/layout/HorizontalMultiLevelHierarchy"/>
    <dgm:cxn modelId="{2A771AEC-9E82-4B2D-A549-79906402E6B0}" type="presParOf" srcId="{75BA2D34-A5A9-457C-85B8-4065C93E4A70}" destId="{F9369578-ACF6-4DC5-BF1D-1705126B74AD}" srcOrd="0" destOrd="0" presId="urn:microsoft.com/office/officeart/2008/layout/HorizontalMultiLevelHierarchy"/>
    <dgm:cxn modelId="{5B8D1AB3-D2E5-4B18-B972-DD3678826070}" type="presParOf" srcId="{9F7C7B04-F931-4140-A33E-7E5C9E3D6FB3}" destId="{7904CB9D-39D0-4D9F-BB61-6E7002894C89}" srcOrd="9" destOrd="0" presId="urn:microsoft.com/office/officeart/2008/layout/HorizontalMultiLevelHierarchy"/>
    <dgm:cxn modelId="{1F5F4052-B5D3-4BE2-87E5-3247BD75410E}" type="presParOf" srcId="{7904CB9D-39D0-4D9F-BB61-6E7002894C89}" destId="{C537843D-4B13-4B07-84A1-D5244B96E5FE}" srcOrd="0" destOrd="0" presId="urn:microsoft.com/office/officeart/2008/layout/HorizontalMultiLevelHierarchy"/>
    <dgm:cxn modelId="{C92A3D93-96B8-435F-B87C-E53D79874961}" type="presParOf" srcId="{7904CB9D-39D0-4D9F-BB61-6E7002894C89}" destId="{05C32ED0-2237-4163-94C3-0CBCD1F07958}" srcOrd="1" destOrd="0" presId="urn:microsoft.com/office/officeart/2008/layout/HorizontalMultiLevelHierarchy"/>
  </dgm:cxnLst>
  <dgm:bg/>
  <dgm:whole/>
</dgm:dataModel>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D67A1-E3D7-4ECF-AEBE-9F43C607464B}" type="datetimeFigureOut">
              <a:rPr lang="ru-RU" smtClean="0"/>
              <a:pPr/>
              <a:t>25.01.2019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25302-B876-4BD5-BB91-CF448C937FB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064E5A31-D4D1-468F-B6A5-86E889050BE3}" type="slidenum">
              <a:rPr lang="en-GB" altLang="en-US">
                <a:solidFill>
                  <a:srgbClr val="000000"/>
                </a:solidFill>
              </a:rPr>
              <a:pPr/>
              <a:t>3</a:t>
            </a:fld>
            <a:endParaRPr lang="en-GB" altLang="en-US">
              <a:solidFill>
                <a:srgbClr val="000000"/>
              </a:solidFill>
            </a:endParaRPr>
          </a:p>
        </p:txBody>
      </p:sp>
      <p:sp>
        <p:nvSpPr>
          <p:cNvPr id="82947" name="Slide Image Placeholder 1"/>
          <p:cNvSpPr>
            <a:spLocks noGrp="1" noRot="1" noChangeAspect="1" noTextEdit="1"/>
          </p:cNvSpPr>
          <p:nvPr>
            <p:ph type="sldImg"/>
          </p:nvPr>
        </p:nvSpPr>
        <p:spPr>
          <a:ln/>
        </p:spPr>
      </p:sp>
      <p:sp>
        <p:nvSpPr>
          <p:cNvPr id="82948" name="Notes Placeholder 2"/>
          <p:cNvSpPr>
            <a:spLocks noGrp="1"/>
          </p:cNvSpPr>
          <p:nvPr>
            <p:ph type="body" idx="1"/>
          </p:nvPr>
        </p:nvSpPr>
        <p:spPr>
          <a:xfrm>
            <a:off x="685800" y="4400550"/>
            <a:ext cx="5486400" cy="3600450"/>
          </a:xfrm>
          <a:noFill/>
        </p:spPr>
        <p:txBody>
          <a:bodyPr/>
          <a:lstStyle/>
          <a:p>
            <a:pPr eaLnBrk="1" hangingPunct="1">
              <a:spcBef>
                <a:spcPct val="0"/>
              </a:spcBef>
            </a:pPr>
            <a:endParaRPr lang="en-GB" altLang="en-US" smtClean="0">
              <a:latin typeface="Arial" pitchFamily="34" charset="0"/>
            </a:endParaRPr>
          </a:p>
        </p:txBody>
      </p:sp>
      <p:sp>
        <p:nvSpPr>
          <p:cNvPr id="82949"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eaLnBrk="1" hangingPunct="1"/>
            <a:fld id="{3322B5E0-782F-4FB8-BF81-3749482BCC49}" type="slidenum">
              <a:rPr lang="en-GB" altLang="en-US" sz="1200">
                <a:solidFill>
                  <a:srgbClr val="000000"/>
                </a:solidFill>
                <a:latin typeface="Calibri" pitchFamily="34" charset="0"/>
                <a:ea typeface="Osaka" pitchFamily="26" charset="-128"/>
              </a:rPr>
              <a:pPr algn="r" eaLnBrk="1" hangingPunct="1"/>
              <a:t>3</a:t>
            </a:fld>
            <a:endParaRPr lang="en-GB" altLang="en-US" sz="1200">
              <a:solidFill>
                <a:srgbClr val="000000"/>
              </a:solidFill>
              <a:latin typeface="Calibri" pitchFamily="34" charset="0"/>
              <a:ea typeface="Osaka" pitchFamily="2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3BCDBAC4-E4DA-495B-AF0B-C83FCA5D77C6}" type="slidenum">
              <a:rPr lang="en-GB" altLang="en-US"/>
              <a:pPr/>
              <a:t>4</a:t>
            </a:fld>
            <a:endParaRPr lang="en-GB"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3600" dirty="0" smtClean="0"/>
              <a:t>Соотнесение</a:t>
            </a:r>
            <a:r>
              <a:rPr lang="ru-RU" sz="3600" baseline="0" dirty="0" smtClean="0"/>
              <a:t> ценностей образования с Главными ценностями казахстанского общества, которые обозначил Президент</a:t>
            </a:r>
            <a:endParaRPr lang="ru-RU" sz="3600" dirty="0"/>
          </a:p>
        </p:txBody>
      </p:sp>
      <p:sp>
        <p:nvSpPr>
          <p:cNvPr id="4" name="Номер слайда 3"/>
          <p:cNvSpPr>
            <a:spLocks noGrp="1"/>
          </p:cNvSpPr>
          <p:nvPr>
            <p:ph type="sldNum" sz="quarter" idx="10"/>
          </p:nvPr>
        </p:nvSpPr>
        <p:spPr/>
        <p:txBody>
          <a:bodyPr/>
          <a:lstStyle/>
          <a:p>
            <a:fld id="{8FC652F4-0B32-4A95-836F-06982968BAB3}"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xmlns="" val="131985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677B419B-758C-4713-9339-5F45C6AE3EC9}" type="slidenum">
              <a:rPr lang="en-GB" altLang="en-US">
                <a:solidFill>
                  <a:srgbClr val="000000"/>
                </a:solidFill>
              </a:rPr>
              <a:pPr/>
              <a:t>7</a:t>
            </a:fld>
            <a:endParaRPr lang="en-GB" altLang="en-US">
              <a:solidFill>
                <a:srgbClr val="000000"/>
              </a:solidFill>
            </a:endParaRPr>
          </a:p>
        </p:txBody>
      </p:sp>
      <p:sp>
        <p:nvSpPr>
          <p:cNvPr id="84995" name="Slide Image Placeholder 1"/>
          <p:cNvSpPr>
            <a:spLocks noGrp="1" noRot="1" noChangeAspect="1" noTextEdit="1"/>
          </p:cNvSpPr>
          <p:nvPr>
            <p:ph type="sldImg"/>
          </p:nvPr>
        </p:nvSpPr>
        <p:spPr>
          <a:ln/>
        </p:spPr>
      </p:sp>
      <p:sp>
        <p:nvSpPr>
          <p:cNvPr id="84996" name="Notes Placeholder 2"/>
          <p:cNvSpPr>
            <a:spLocks noGrp="1"/>
          </p:cNvSpPr>
          <p:nvPr>
            <p:ph type="body" idx="1"/>
          </p:nvPr>
        </p:nvSpPr>
        <p:spPr>
          <a:xfrm>
            <a:off x="685800" y="4400550"/>
            <a:ext cx="5486400" cy="3600450"/>
          </a:xfrm>
          <a:noFill/>
        </p:spPr>
        <p:txBody>
          <a:bodyPr/>
          <a:lstStyle/>
          <a:p>
            <a:pPr eaLnBrk="1" hangingPunct="1">
              <a:spcBef>
                <a:spcPct val="0"/>
              </a:spcBef>
            </a:pPr>
            <a:endParaRPr lang="en-GB" altLang="en-US" smtClean="0">
              <a:latin typeface="Arial" pitchFamily="34" charset="0"/>
            </a:endParaRPr>
          </a:p>
        </p:txBody>
      </p:sp>
      <p:sp>
        <p:nvSpPr>
          <p:cNvPr id="84997"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eaLnBrk="1" hangingPunct="1"/>
            <a:fld id="{8B6E4824-66E0-4596-8583-C0AEE1D8DC0A}" type="slidenum">
              <a:rPr lang="en-GB" altLang="en-US" sz="1200">
                <a:solidFill>
                  <a:srgbClr val="000000"/>
                </a:solidFill>
                <a:latin typeface="Calibri" pitchFamily="34" charset="0"/>
                <a:ea typeface="Osaka" pitchFamily="26" charset="-128"/>
              </a:rPr>
              <a:pPr algn="r" eaLnBrk="1" hangingPunct="1"/>
              <a:t>7</a:t>
            </a:fld>
            <a:endParaRPr lang="en-GB" altLang="en-US" sz="1200">
              <a:solidFill>
                <a:srgbClr val="000000"/>
              </a:solidFill>
              <a:latin typeface="Calibri" pitchFamily="34" charset="0"/>
              <a:ea typeface="Osaka" pitchFamily="2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eaLnBrk="1" hangingPunct="1"/>
            <a:endParaRPr lang="en-GB" altLang="en-US" smtClean="0">
              <a:latin typeface="Arial" pitchFamily="34" charset="0"/>
            </a:endParaRPr>
          </a:p>
        </p:txBody>
      </p:sp>
      <p:sp>
        <p:nvSpPr>
          <p:cNvPr id="88068" name="Slide Number Placeholder 3"/>
          <p:cNvSpPr>
            <a:spLocks noGrp="1"/>
          </p:cNvSpPr>
          <p:nvPr>
            <p:ph type="sldNum" sz="quarter" idx="5"/>
          </p:nvPr>
        </p:nvSpPr>
        <p:spPr>
          <a:noFill/>
          <a:ln>
            <a:miter lim="800000"/>
            <a:headEnd/>
            <a:tailEnd/>
          </a:ln>
        </p:spPr>
        <p:txBody>
          <a:bodyPr/>
          <a:lstStyle/>
          <a:p>
            <a:fld id="{89FC63AE-167A-401F-B2CE-56A850ACEB28}" type="slidenum">
              <a:rPr lang="en-GB" altLang="en-US"/>
              <a:pPr/>
              <a:t>9</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06157C19-E18D-4A78-8506-2CA80ACA4156}" type="slidenum">
              <a:rPr lang="en-GB" altLang="en-US">
                <a:solidFill>
                  <a:srgbClr val="000000"/>
                </a:solidFill>
              </a:rPr>
              <a:pPr/>
              <a:t>12</a:t>
            </a:fld>
            <a:endParaRPr lang="en-GB" altLang="en-US">
              <a:solidFill>
                <a:srgbClr val="000000"/>
              </a:solidFill>
            </a:endParaRPr>
          </a:p>
        </p:txBody>
      </p:sp>
      <p:sp>
        <p:nvSpPr>
          <p:cNvPr id="78851" name="Slide Image Placeholder 1"/>
          <p:cNvSpPr>
            <a:spLocks noGrp="1" noRot="1" noChangeAspect="1" noTextEdit="1"/>
          </p:cNvSpPr>
          <p:nvPr>
            <p:ph type="sldImg"/>
          </p:nvPr>
        </p:nvSpPr>
        <p:spPr>
          <a:ln/>
        </p:spPr>
      </p:sp>
      <p:sp>
        <p:nvSpPr>
          <p:cNvPr id="78852" name="Notes Placeholder 2"/>
          <p:cNvSpPr>
            <a:spLocks noGrp="1"/>
          </p:cNvSpPr>
          <p:nvPr>
            <p:ph type="body" idx="1"/>
          </p:nvPr>
        </p:nvSpPr>
        <p:spPr>
          <a:xfrm>
            <a:off x="685800" y="4400550"/>
            <a:ext cx="5486400" cy="3600450"/>
          </a:xfrm>
          <a:noFill/>
        </p:spPr>
        <p:txBody>
          <a:bodyPr/>
          <a:lstStyle/>
          <a:p>
            <a:pPr eaLnBrk="1" hangingPunct="1">
              <a:spcBef>
                <a:spcPct val="0"/>
              </a:spcBef>
            </a:pPr>
            <a:endParaRPr lang="en-GB" altLang="en-US" smtClean="0">
              <a:latin typeface="Arial" pitchFamily="34" charset="0"/>
            </a:endParaRPr>
          </a:p>
        </p:txBody>
      </p:sp>
      <p:sp>
        <p:nvSpPr>
          <p:cNvPr id="78853"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eaLnBrk="1" hangingPunct="1"/>
            <a:fld id="{98A432BC-1BBE-421E-8748-8F3C7CB6E055}" type="slidenum">
              <a:rPr lang="en-GB" altLang="en-US" sz="1200">
                <a:solidFill>
                  <a:srgbClr val="000000"/>
                </a:solidFill>
                <a:latin typeface="Calibri" pitchFamily="34" charset="0"/>
                <a:ea typeface="Osaka" pitchFamily="26" charset="-128"/>
              </a:rPr>
              <a:pPr algn="r" eaLnBrk="1" hangingPunct="1"/>
              <a:t>12</a:t>
            </a:fld>
            <a:endParaRPr lang="en-GB" altLang="en-US" sz="1200">
              <a:solidFill>
                <a:srgbClr val="000000"/>
              </a:solidFill>
              <a:latin typeface="Calibri" pitchFamily="34" charset="0"/>
              <a:ea typeface="Osaka" pitchFamily="2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p:spPr>
        <p:txBody>
          <a:bodyPr/>
          <a:lstStyle/>
          <a:p>
            <a:pPr eaLnBrk="1" hangingPunct="1">
              <a:spcBef>
                <a:spcPct val="0"/>
              </a:spcBef>
            </a:pPr>
            <a:r>
              <a:rPr lang="ru-RU" altLang="ru-RU" smtClean="0">
                <a:latin typeface="Arial" pitchFamily="34" charset="0"/>
              </a:rPr>
              <a:t>Этапы исследования</a:t>
            </a:r>
          </a:p>
        </p:txBody>
      </p:sp>
      <p:sp>
        <p:nvSpPr>
          <p:cNvPr id="80900" name="Номер слайда 3"/>
          <p:cNvSpPr>
            <a:spLocks noGrp="1"/>
          </p:cNvSpPr>
          <p:nvPr>
            <p:ph type="sldNum" sz="quarter" idx="5"/>
          </p:nvPr>
        </p:nvSpPr>
        <p:spPr>
          <a:noFill/>
          <a:ln>
            <a:miter lim="800000"/>
            <a:headEnd/>
            <a:tailEnd/>
          </a:ln>
        </p:spPr>
        <p:txBody>
          <a:bodyPr/>
          <a:lstStyle/>
          <a:p>
            <a:fld id="{B72763D4-1C56-484E-8422-E3B7C8D0EBFD}" type="slidenum">
              <a:rPr lang="ru-RU" altLang="ru-RU">
                <a:solidFill>
                  <a:srgbClr val="000000"/>
                </a:solidFill>
                <a:latin typeface="Calibri" pitchFamily="34" charset="0"/>
              </a:rPr>
              <a:pPr/>
              <a:t>20</a:t>
            </a:fld>
            <a:endParaRPr lang="ru-RU" altLang="ru-RU">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a:ln/>
        </p:spPr>
      </p:sp>
      <p:sp>
        <p:nvSpPr>
          <p:cNvPr id="81923" name="Заметки 2"/>
          <p:cNvSpPr>
            <a:spLocks noGrp="1"/>
          </p:cNvSpPr>
          <p:nvPr>
            <p:ph type="body" idx="1"/>
          </p:nvPr>
        </p:nvSpPr>
        <p:spPr>
          <a:noFill/>
        </p:spPr>
        <p:txBody>
          <a:bodyPr/>
          <a:lstStyle/>
          <a:p>
            <a:endParaRPr lang="ru-RU" altLang="ru-RU" smtClean="0">
              <a:latin typeface="Arial" pitchFamily="34" charset="0"/>
            </a:endParaRPr>
          </a:p>
        </p:txBody>
      </p:sp>
      <p:sp>
        <p:nvSpPr>
          <p:cNvPr id="81924" name="Номер слайда 3"/>
          <p:cNvSpPr>
            <a:spLocks noGrp="1"/>
          </p:cNvSpPr>
          <p:nvPr>
            <p:ph type="sldNum" sz="quarter" idx="5"/>
          </p:nvPr>
        </p:nvSpPr>
        <p:spPr>
          <a:noFill/>
          <a:ln>
            <a:miter lim="800000"/>
            <a:headEnd/>
            <a:tailEnd/>
          </a:ln>
        </p:spPr>
        <p:txBody>
          <a:bodyPr/>
          <a:lstStyle/>
          <a:p>
            <a:fld id="{A1974F18-601C-4141-9595-9E7F4BC9E8B4}" type="slidenum">
              <a:rPr lang="ru-RU" altLang="ru-RU"/>
              <a:pPr/>
              <a:t>21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C652F4-0B32-4A95-836F-06982968BAB3}" type="slidenum">
              <a:rPr lang="ru-RU" smtClean="0">
                <a:solidFill>
                  <a:prstClr val="black"/>
                </a:solidFill>
              </a:rPr>
              <a:pPr/>
              <a:t>29</a:t>
            </a:fld>
            <a:endParaRPr lang="ru-RU">
              <a:solidFill>
                <a:prstClr val="black"/>
              </a:solidFill>
            </a:endParaRPr>
          </a:p>
        </p:txBody>
      </p:sp>
    </p:spTree>
    <p:extLst>
      <p:ext uri="{BB962C8B-B14F-4D97-AF65-F5344CB8AC3E}">
        <p14:creationId xmlns:p14="http://schemas.microsoft.com/office/powerpoint/2010/main" xmlns="" val="145731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QuickStyle" Target="../diagrams/quickStyle7.xml"/><Relationship Id="rId3" Type="http://schemas.openxmlformats.org/officeDocument/2006/relationships/diagramData" Target="../diagrams/data5.xml"/><Relationship Id="rId7" Type="http://schemas.openxmlformats.org/officeDocument/2006/relationships/diagramData" Target="../diagrams/data6.xml"/><Relationship Id="rId12" Type="http://schemas.openxmlformats.org/officeDocument/2006/relationships/diagramLayout" Target="../diagrams/layout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Data" Target="../diagrams/data7.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 Id="rId14" Type="http://schemas.openxmlformats.org/officeDocument/2006/relationships/diagramColors" Target="../diagrams/colors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png"/><Relationship Id="rId7" Type="http://schemas.openxmlformats.org/officeDocument/2006/relationships/diagramLayout" Target="../diagrams/layout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image" Target="../media/image15.jpeg"/><Relationship Id="rId10" Type="http://schemas.openxmlformats.org/officeDocument/2006/relationships/image" Target="../media/image16.png"/><Relationship Id="rId4" Type="http://schemas.openxmlformats.org/officeDocument/2006/relationships/image" Target="../media/image14.jpeg"/><Relationship Id="rId9" Type="http://schemas.openxmlformats.org/officeDocument/2006/relationships/diagramColors" Target="../diagrams/colors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Colors" Target="../diagrams/colors10.xml"/><Relationship Id="rId5" Type="http://schemas.openxmlformats.org/officeDocument/2006/relationships/diagramLayout" Target="../diagrams/layout9.xml"/><Relationship Id="rId10" Type="http://schemas.openxmlformats.org/officeDocument/2006/relationships/diagramQuickStyle" Target="../diagrams/quickStyle10.xml"/><Relationship Id="rId4" Type="http://schemas.openxmlformats.org/officeDocument/2006/relationships/diagramData" Target="../diagrams/data9.xml"/><Relationship Id="rId9"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sp>
        <p:nvSpPr>
          <p:cNvPr id="5" name="TextBox 4"/>
          <p:cNvSpPr txBox="1"/>
          <p:nvPr/>
        </p:nvSpPr>
        <p:spPr>
          <a:xfrm>
            <a:off x="857224" y="2857496"/>
            <a:ext cx="7500990" cy="1200329"/>
          </a:xfrm>
          <a:prstGeom prst="rect">
            <a:avLst/>
          </a:prstGeom>
          <a:noFill/>
        </p:spPr>
        <p:txBody>
          <a:bodyPr wrap="square" rtlCol="0">
            <a:spAutoFit/>
          </a:bodyPr>
          <a:lstStyle/>
          <a:p>
            <a:pPr algn="ctr"/>
            <a:r>
              <a:rPr lang="kk-KZ" sz="2400" b="1" dirty="0" smtClean="0">
                <a:solidFill>
                  <a:srgbClr val="FF0000"/>
                </a:solidFill>
                <a:latin typeface="Times New Roman" pitchFamily="18" charset="0"/>
                <a:cs typeface="Times New Roman" pitchFamily="18" charset="0"/>
              </a:rPr>
              <a:t>Баяндама:</a:t>
            </a:r>
          </a:p>
          <a:p>
            <a:pPr algn="ctr"/>
            <a:r>
              <a:rPr lang="kk-KZ" sz="2400" b="1" dirty="0" smtClean="0">
                <a:solidFill>
                  <a:srgbClr val="FF0000"/>
                </a:solidFill>
                <a:latin typeface="Times New Roman" pitchFamily="18" charset="0"/>
                <a:cs typeface="Times New Roman" pitchFamily="18" charset="0"/>
              </a:rPr>
              <a:t>Жаңартылған білім мазмұнының ерекшеліктері.</a:t>
            </a:r>
          </a:p>
          <a:p>
            <a:pPr algn="ctr"/>
            <a:r>
              <a:rPr lang="kk-KZ" sz="2400" b="1" dirty="0" smtClean="0">
                <a:solidFill>
                  <a:srgbClr val="FF0000"/>
                </a:solidFill>
                <a:latin typeface="Times New Roman" pitchFamily="18" charset="0"/>
                <a:cs typeface="Times New Roman" pitchFamily="18" charset="0"/>
              </a:rPr>
              <a:t>Жаңартылған сабақ жоспарын құру.</a:t>
            </a:r>
            <a:endParaRPr lang="ru-RU" sz="2400" b="1" dirty="0">
              <a:solidFill>
                <a:srgbClr val="FF0000"/>
              </a:solidFill>
              <a:latin typeface="Times New Roman" pitchFamily="18" charset="0"/>
              <a:cs typeface="Times New Roman" pitchFamily="18" charset="0"/>
            </a:endParaRPr>
          </a:p>
        </p:txBody>
      </p:sp>
      <p:sp>
        <p:nvSpPr>
          <p:cNvPr id="6" name="TextBox 5"/>
          <p:cNvSpPr txBox="1"/>
          <p:nvPr/>
        </p:nvSpPr>
        <p:spPr>
          <a:xfrm>
            <a:off x="1785918" y="571480"/>
            <a:ext cx="5572164" cy="1200329"/>
          </a:xfrm>
          <a:prstGeom prst="rect">
            <a:avLst/>
          </a:prstGeom>
          <a:noFill/>
        </p:spPr>
        <p:txBody>
          <a:bodyPr wrap="square" rtlCol="0">
            <a:spAutoFit/>
          </a:bodyPr>
          <a:lstStyle/>
          <a:p>
            <a:pPr algn="ctr"/>
            <a:r>
              <a:rPr lang="kk-KZ" dirty="0" smtClean="0">
                <a:solidFill>
                  <a:srgbClr val="002060"/>
                </a:solidFill>
                <a:latin typeface="Times New Roman" pitchFamily="18" charset="0"/>
                <a:cs typeface="Times New Roman" pitchFamily="18" charset="0"/>
              </a:rPr>
              <a:t>Қазақстан Республикасы, Шығыс Қазақстан облысы, Аягөз ауданы</a:t>
            </a:r>
          </a:p>
          <a:p>
            <a:pPr algn="ctr"/>
            <a:r>
              <a:rPr lang="kk-KZ" dirty="0" smtClean="0">
                <a:solidFill>
                  <a:srgbClr val="002060"/>
                </a:solidFill>
                <a:latin typeface="Times New Roman" pitchFamily="18" charset="0"/>
                <a:cs typeface="Times New Roman" pitchFamily="18" charset="0"/>
              </a:rPr>
              <a:t>Аягөз аудандық білім бөлімінің </a:t>
            </a:r>
          </a:p>
          <a:p>
            <a:pPr algn="ctr"/>
            <a:r>
              <a:rPr lang="kk-KZ" dirty="0" smtClean="0">
                <a:solidFill>
                  <a:srgbClr val="002060"/>
                </a:solidFill>
                <a:latin typeface="Times New Roman" pitchFamily="18" charset="0"/>
                <a:cs typeface="Times New Roman" pitchFamily="18" charset="0"/>
              </a:rPr>
              <a:t>“Ж.Жабаев атындағы орта білім беретін мектеп” КММ</a:t>
            </a:r>
            <a:endParaRPr lang="ru-RU" dirty="0">
              <a:solidFill>
                <a:srgbClr val="002060"/>
              </a:solidFill>
              <a:latin typeface="Times New Roman" pitchFamily="18" charset="0"/>
              <a:cs typeface="Times New Roman" pitchFamily="18" charset="0"/>
            </a:endParaRPr>
          </a:p>
        </p:txBody>
      </p:sp>
      <p:sp>
        <p:nvSpPr>
          <p:cNvPr id="7" name="TextBox 6"/>
          <p:cNvSpPr txBox="1"/>
          <p:nvPr/>
        </p:nvSpPr>
        <p:spPr>
          <a:xfrm>
            <a:off x="3857620" y="6000768"/>
            <a:ext cx="4714908" cy="646331"/>
          </a:xfrm>
          <a:prstGeom prst="rect">
            <a:avLst/>
          </a:prstGeom>
          <a:noFill/>
        </p:spPr>
        <p:txBody>
          <a:bodyPr wrap="square" rtlCol="0">
            <a:spAutoFit/>
          </a:bodyPr>
          <a:lstStyle/>
          <a:p>
            <a:pPr algn="r"/>
            <a:r>
              <a:rPr lang="kk-KZ" b="1" dirty="0" smtClean="0">
                <a:solidFill>
                  <a:srgbClr val="002060"/>
                </a:solidFill>
                <a:latin typeface="Times New Roman" pitchFamily="18" charset="0"/>
                <a:cs typeface="Times New Roman" pitchFamily="18" charset="0"/>
              </a:rPr>
              <a:t>Қыдырманова Молдир </a:t>
            </a:r>
            <a:r>
              <a:rPr lang="kk-KZ" b="1" dirty="0" smtClean="0">
                <a:solidFill>
                  <a:srgbClr val="002060"/>
                </a:solidFill>
                <a:latin typeface="Times New Roman" pitchFamily="18" charset="0"/>
                <a:cs typeface="Times New Roman" pitchFamily="18" charset="0"/>
              </a:rPr>
              <a:t>Курманшайховна</a:t>
            </a:r>
          </a:p>
          <a:p>
            <a:pPr algn="r"/>
            <a:r>
              <a:rPr lang="kk-KZ" b="1" dirty="0" smtClean="0">
                <a:solidFill>
                  <a:srgbClr val="002060"/>
                </a:solidFill>
                <a:latin typeface="Times New Roman" pitchFamily="18" charset="0"/>
                <a:cs typeface="Times New Roman" pitchFamily="18" charset="0"/>
              </a:rPr>
              <a:t>Бастауыш класс мұғалімі</a:t>
            </a:r>
            <a:endParaRPr lang="ru-RU"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sp>
        <p:nvSpPr>
          <p:cNvPr id="23554" name="TextBox 1"/>
          <p:cNvSpPr txBox="1">
            <a:spLocks noChangeArrowheads="1"/>
          </p:cNvSpPr>
          <p:nvPr/>
        </p:nvSpPr>
        <p:spPr bwMode="auto">
          <a:xfrm>
            <a:off x="285720" y="428604"/>
            <a:ext cx="8439150" cy="922338"/>
          </a:xfrm>
          <a:prstGeom prst="rect">
            <a:avLst/>
          </a:prstGeom>
          <a:noFill/>
          <a:ln w="9525">
            <a:noFill/>
            <a:miter lim="800000"/>
            <a:headEnd/>
            <a:tailEnd/>
          </a:ln>
        </p:spPr>
        <p:txBody>
          <a:bodyPr>
            <a:spAutoFit/>
          </a:bodyPr>
          <a:lstStyle/>
          <a:p>
            <a:pPr indent="444500" algn="ctr"/>
            <a:r>
              <a:rPr lang="ru-RU" altLang="ru-RU" b="1" dirty="0" err="1">
                <a:solidFill>
                  <a:srgbClr val="FF0000"/>
                </a:solidFill>
                <a:latin typeface="Times New Roman" pitchFamily="18" charset="0"/>
                <a:cs typeface="Times New Roman" pitchFamily="18" charset="0"/>
              </a:rPr>
              <a:t>Бастауыш</a:t>
            </a:r>
            <a:r>
              <a:rPr lang="ru-RU" altLang="ru-RU" b="1" dirty="0">
                <a:solidFill>
                  <a:srgbClr val="FF0000"/>
                </a:solidFill>
                <a:latin typeface="Times New Roman" pitchFamily="18" charset="0"/>
                <a:cs typeface="Times New Roman" pitchFamily="18" charset="0"/>
              </a:rPr>
              <a:t> </a:t>
            </a:r>
            <a:r>
              <a:rPr lang="ru-RU" altLang="ru-RU" b="1" dirty="0" err="1">
                <a:solidFill>
                  <a:srgbClr val="FF0000"/>
                </a:solidFill>
                <a:latin typeface="Times New Roman" pitchFamily="18" charset="0"/>
                <a:cs typeface="Times New Roman" pitchFamily="18" charset="0"/>
              </a:rPr>
              <a:t>білім</a:t>
            </a:r>
            <a:r>
              <a:rPr lang="ru-RU" altLang="ru-RU" b="1" dirty="0">
                <a:solidFill>
                  <a:srgbClr val="FF0000"/>
                </a:solidFill>
                <a:latin typeface="Times New Roman" pitchFamily="18" charset="0"/>
                <a:cs typeface="Times New Roman" pitchFamily="18" charset="0"/>
              </a:rPr>
              <a:t> </a:t>
            </a:r>
            <a:r>
              <a:rPr lang="ru-RU" altLang="ru-RU" b="1" dirty="0" err="1">
                <a:solidFill>
                  <a:srgbClr val="FF0000"/>
                </a:solidFill>
                <a:latin typeface="Times New Roman" pitchFamily="18" charset="0"/>
                <a:cs typeface="Times New Roman" pitchFamily="18" charset="0"/>
              </a:rPr>
              <a:t>берудің мақсаты: кең ауқымды дағдылардың негіздерін</a:t>
            </a:r>
            <a:r>
              <a:rPr lang="ru-RU" altLang="ru-RU" b="1" dirty="0">
                <a:solidFill>
                  <a:srgbClr val="FF0000"/>
                </a:solidFill>
                <a:latin typeface="Times New Roman" pitchFamily="18" charset="0"/>
                <a:cs typeface="Times New Roman" pitchFamily="18" charset="0"/>
              </a:rPr>
              <a:t> </a:t>
            </a:r>
            <a:r>
              <a:rPr lang="ru-RU" altLang="ru-RU" b="1" dirty="0" err="1">
                <a:solidFill>
                  <a:srgbClr val="FF0000"/>
                </a:solidFill>
                <a:latin typeface="Times New Roman" pitchFamily="18" charset="0"/>
                <a:cs typeface="Times New Roman" pitchFamily="18" charset="0"/>
              </a:rPr>
              <a:t>меңгерген оқушы тұлғасының үйлесімді қалыптасып дамуына</a:t>
            </a:r>
            <a:r>
              <a:rPr lang="ru-RU" altLang="ru-RU" b="1" dirty="0">
                <a:solidFill>
                  <a:srgbClr val="FF0000"/>
                </a:solidFill>
                <a:latin typeface="Times New Roman" pitchFamily="18" charset="0"/>
                <a:cs typeface="Times New Roman" pitchFamily="18" charset="0"/>
              </a:rPr>
              <a:t> </a:t>
            </a:r>
            <a:r>
              <a:rPr lang="ru-RU" altLang="ru-RU" b="1" dirty="0" err="1">
                <a:solidFill>
                  <a:srgbClr val="FF0000"/>
                </a:solidFill>
                <a:latin typeface="Times New Roman" pitchFamily="18" charset="0"/>
                <a:cs typeface="Times New Roman" pitchFamily="18" charset="0"/>
              </a:rPr>
              <a:t>қолайлы білім</a:t>
            </a:r>
            <a:r>
              <a:rPr lang="ru-RU" altLang="ru-RU" b="1" dirty="0">
                <a:solidFill>
                  <a:srgbClr val="FF0000"/>
                </a:solidFill>
                <a:latin typeface="Times New Roman" pitchFamily="18" charset="0"/>
                <a:cs typeface="Times New Roman" pitchFamily="18" charset="0"/>
              </a:rPr>
              <a:t> беру </a:t>
            </a:r>
            <a:r>
              <a:rPr lang="ru-RU" altLang="ru-RU" b="1" dirty="0" err="1">
                <a:solidFill>
                  <a:srgbClr val="FF0000"/>
                </a:solidFill>
                <a:latin typeface="Times New Roman" pitchFamily="18" charset="0"/>
                <a:cs typeface="Times New Roman" pitchFamily="18" charset="0"/>
              </a:rPr>
              <a:t>ортасын</a:t>
            </a:r>
            <a:r>
              <a:rPr lang="ru-RU" altLang="ru-RU" b="1" dirty="0">
                <a:solidFill>
                  <a:srgbClr val="FF0000"/>
                </a:solidFill>
                <a:latin typeface="Times New Roman" pitchFamily="18" charset="0"/>
                <a:cs typeface="Times New Roman" pitchFamily="18" charset="0"/>
              </a:rPr>
              <a:t> </a:t>
            </a:r>
            <a:r>
              <a:rPr lang="ru-RU" altLang="ru-RU" b="1" dirty="0" err="1">
                <a:solidFill>
                  <a:srgbClr val="FF0000"/>
                </a:solidFill>
                <a:latin typeface="Times New Roman" pitchFamily="18" charset="0"/>
                <a:cs typeface="Times New Roman" pitchFamily="18" charset="0"/>
              </a:rPr>
              <a:t>құру</a:t>
            </a:r>
            <a:r>
              <a:rPr lang="ru-RU" altLang="ru-RU" b="1" dirty="0">
                <a:solidFill>
                  <a:srgbClr val="FF0000"/>
                </a:solidFill>
                <a:latin typeface="Times New Roman" pitchFamily="18" charset="0"/>
                <a:cs typeface="Times New Roman" pitchFamily="18" charset="0"/>
              </a:rPr>
              <a:t>  </a:t>
            </a:r>
          </a:p>
        </p:txBody>
      </p:sp>
      <p:graphicFrame>
        <p:nvGraphicFramePr>
          <p:cNvPr id="5" name="Схема 4"/>
          <p:cNvGraphicFramePr/>
          <p:nvPr/>
        </p:nvGraphicFramePr>
        <p:xfrm>
          <a:off x="367928" y="1340768"/>
          <a:ext cx="845254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TextBox 5"/>
          <p:cNvSpPr txBox="1">
            <a:spLocks noChangeArrowheads="1"/>
          </p:cNvSpPr>
          <p:nvPr/>
        </p:nvSpPr>
        <p:spPr bwMode="auto">
          <a:xfrm rot="-5400000">
            <a:off x="-779462" y="3638550"/>
            <a:ext cx="3062288" cy="338137"/>
          </a:xfrm>
          <a:prstGeom prst="rect">
            <a:avLst/>
          </a:prstGeom>
          <a:noFill/>
          <a:ln w="9525">
            <a:noFill/>
            <a:miter lim="800000"/>
            <a:headEnd/>
            <a:tailEnd/>
          </a:ln>
        </p:spPr>
        <p:txBody>
          <a:bodyPr wrap="none">
            <a:spAutoFit/>
          </a:bodyPr>
          <a:lstStyle/>
          <a:p>
            <a:pPr algn="ctr"/>
            <a:r>
              <a:rPr lang="ru-RU" altLang="ru-RU" sz="1600" b="1" dirty="0">
                <a:solidFill>
                  <a:srgbClr val="FF0000"/>
                </a:solidFill>
                <a:cs typeface="Arial" pitchFamily="34" charset="0"/>
              </a:rPr>
              <a:t>КЕҢ АУҚЫМДЫ ДАҒДЫЛАР</a:t>
            </a:r>
          </a:p>
        </p:txBody>
      </p:sp>
      <p:sp>
        <p:nvSpPr>
          <p:cNvPr id="23557" name="Номер слайда 2"/>
          <p:cNvSpPr>
            <a:spLocks noGrp="1"/>
          </p:cNvSpPr>
          <p:nvPr>
            <p:ph type="sldNum" sz="quarter" idx="12"/>
          </p:nvPr>
        </p:nvSpPr>
        <p:spPr bwMode="auto">
          <a:noFill/>
          <a:ln>
            <a:miter lim="800000"/>
            <a:headEnd/>
            <a:tailEnd/>
          </a:ln>
        </p:spPr>
        <p:txBody>
          <a:bodyPr/>
          <a:lstStyle/>
          <a:p>
            <a:fld id="{361B42EE-B79B-4EAA-B801-29E32CA4D56C}" type="slidenum">
              <a:rPr lang="ru-RU" altLang="ru-RU">
                <a:solidFill>
                  <a:srgbClr val="898989"/>
                </a:solidFill>
              </a:rPr>
              <a:pPr/>
              <a:t>10</a:t>
            </a:fld>
            <a:endParaRPr lang="ru-RU" altLang="ru-RU">
              <a:solidFill>
                <a:srgbClr val="898989"/>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sp>
        <p:nvSpPr>
          <p:cNvPr id="3" name="TextBox 5"/>
          <p:cNvSpPr txBox="1">
            <a:spLocks noChangeArrowheads="1"/>
          </p:cNvSpPr>
          <p:nvPr/>
        </p:nvSpPr>
        <p:spPr bwMode="auto">
          <a:xfrm rot="-5400000">
            <a:off x="-427996" y="3638342"/>
            <a:ext cx="2359365" cy="338554"/>
          </a:xfrm>
          <a:prstGeom prst="rect">
            <a:avLst/>
          </a:prstGeom>
          <a:noFill/>
          <a:ln w="9525">
            <a:noFill/>
            <a:miter lim="800000"/>
            <a:headEnd/>
            <a:tailEnd/>
          </a:ln>
        </p:spPr>
        <p:txBody>
          <a:bodyPr wrap="none">
            <a:spAutoFit/>
          </a:bodyPr>
          <a:lstStyle/>
          <a:p>
            <a:pPr algn="ctr"/>
            <a:r>
              <a:rPr lang="kk-KZ" altLang="ru-RU" sz="1600" b="1" dirty="0" smtClean="0">
                <a:solidFill>
                  <a:srgbClr val="FF0000"/>
                </a:solidFill>
                <a:cs typeface="Arial" pitchFamily="34" charset="0"/>
              </a:rPr>
              <a:t>РУХАНИ ҚҰНДЫЛЫҚТАР</a:t>
            </a:r>
            <a:endParaRPr lang="ru-RU" altLang="ru-RU" sz="1600" b="1" dirty="0">
              <a:solidFill>
                <a:srgbClr val="FF0000"/>
              </a:solidFill>
              <a:cs typeface="Arial" pitchFamily="34" charset="0"/>
            </a:endParaRPr>
          </a:p>
        </p:txBody>
      </p:sp>
      <p:graphicFrame>
        <p:nvGraphicFramePr>
          <p:cNvPr id="5" name="Схема 4"/>
          <p:cNvGraphicFramePr/>
          <p:nvPr/>
        </p:nvGraphicFramePr>
        <p:xfrm>
          <a:off x="357158" y="1071546"/>
          <a:ext cx="845254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srcRect/>
          <a:stretch>
            <a:fillRect/>
          </a:stretch>
        </p:blipFill>
        <p:spPr bwMode="auto">
          <a:xfrm rot="16200000">
            <a:off x="1148557" y="-1137443"/>
            <a:ext cx="6858000" cy="9132887"/>
          </a:xfrm>
          <a:prstGeom prst="rect">
            <a:avLst/>
          </a:prstGeom>
          <a:noFill/>
          <a:ln w="9525" algn="ctr">
            <a:noFill/>
            <a:miter lim="800000"/>
            <a:headEnd/>
            <a:tailEnd/>
          </a:ln>
        </p:spPr>
      </p:pic>
      <p:sp>
        <p:nvSpPr>
          <p:cNvPr id="30722" name="Прямоугольник 1"/>
          <p:cNvSpPr>
            <a:spLocks noChangeArrowheads="1"/>
          </p:cNvSpPr>
          <p:nvPr/>
        </p:nvSpPr>
        <p:spPr bwMode="auto">
          <a:xfrm>
            <a:off x="900113" y="1125538"/>
            <a:ext cx="7993062" cy="431800"/>
          </a:xfrm>
          <a:prstGeom prst="rect">
            <a:avLst/>
          </a:prstGeom>
          <a:noFill/>
          <a:ln w="9525">
            <a:noFill/>
            <a:miter lim="800000"/>
            <a:headEnd/>
            <a:tailEnd/>
          </a:ln>
        </p:spPr>
        <p:txBody>
          <a:bodyPr>
            <a:spAutoFit/>
          </a:bodyPr>
          <a:lstStyle/>
          <a:p>
            <a:r>
              <a:rPr lang="kk-KZ" altLang="ru-RU" sz="2200" b="1" dirty="0">
                <a:solidFill>
                  <a:srgbClr val="FF0000"/>
                </a:solidFill>
                <a:latin typeface="Times New Roman" pitchFamily="18" charset="0"/>
                <a:cs typeface="Times New Roman" pitchFamily="18" charset="0"/>
              </a:rPr>
              <a:t>Оқу үдерісін ұйымдастырудағы педагогикалық әдіс-тәсілдер</a:t>
            </a:r>
            <a:endParaRPr lang="ru-RU" altLang="ru-RU" sz="2200" b="1" dirty="0">
              <a:solidFill>
                <a:srgbClr val="FF0000"/>
              </a:solidFill>
              <a:latin typeface="Times New Roman" pitchFamily="18" charset="0"/>
              <a:cs typeface="Times New Roman" pitchFamily="18" charset="0"/>
            </a:endParaRPr>
          </a:p>
        </p:txBody>
      </p:sp>
      <p:sp>
        <p:nvSpPr>
          <p:cNvPr id="30723" name="Прямоугольник 2"/>
          <p:cNvSpPr>
            <a:spLocks noChangeArrowheads="1"/>
          </p:cNvSpPr>
          <p:nvPr/>
        </p:nvSpPr>
        <p:spPr bwMode="auto">
          <a:xfrm>
            <a:off x="1619250" y="333375"/>
            <a:ext cx="4572000" cy="492125"/>
          </a:xfrm>
          <a:prstGeom prst="rect">
            <a:avLst/>
          </a:prstGeom>
          <a:noFill/>
          <a:ln w="9525">
            <a:noFill/>
            <a:miter lim="800000"/>
            <a:headEnd/>
            <a:tailEnd/>
          </a:ln>
        </p:spPr>
        <p:txBody>
          <a:bodyPr>
            <a:spAutoFit/>
          </a:bodyPr>
          <a:lstStyle/>
          <a:p>
            <a:r>
              <a:rPr lang="kk-KZ" altLang="ru-RU" sz="2600" b="1">
                <a:solidFill>
                  <a:schemeClr val="bg1"/>
                </a:solidFill>
                <a:latin typeface="Times New Roman" pitchFamily="18" charset="0"/>
                <a:cs typeface="Times New Roman" pitchFamily="18" charset="0"/>
              </a:rPr>
              <a:t>Бастауыш білім беру</a:t>
            </a:r>
            <a:endParaRPr lang="ru-RU" altLang="ru-RU" sz="2600">
              <a:solidFill>
                <a:schemeClr val="bg1"/>
              </a:solidFill>
              <a:latin typeface="Times New Roman" pitchFamily="18" charset="0"/>
              <a:cs typeface="Times New Roman" pitchFamily="18" charset="0"/>
            </a:endParaRPr>
          </a:p>
        </p:txBody>
      </p:sp>
      <p:sp>
        <p:nvSpPr>
          <p:cNvPr id="30724" name="Прямоугольник 3"/>
          <p:cNvSpPr>
            <a:spLocks noChangeArrowheads="1"/>
          </p:cNvSpPr>
          <p:nvPr/>
        </p:nvSpPr>
        <p:spPr bwMode="auto">
          <a:xfrm>
            <a:off x="1258888" y="1863725"/>
            <a:ext cx="6121400" cy="3478213"/>
          </a:xfrm>
          <a:prstGeom prst="rect">
            <a:avLst/>
          </a:prstGeom>
          <a:noFill/>
          <a:ln w="9525">
            <a:noFill/>
            <a:miter lim="800000"/>
            <a:headEnd/>
            <a:tailEnd/>
          </a:ln>
        </p:spPr>
        <p:txBody>
          <a:bodyPr>
            <a:spAutoFit/>
          </a:bodyPr>
          <a:lstStyle/>
          <a:p>
            <a:pPr marL="342900" indent="-342900">
              <a:buFont typeface="Wingdings" pitchFamily="2" charset="2"/>
              <a:buChar char="Ø"/>
            </a:pPr>
            <a:r>
              <a:rPr lang="kk-KZ" altLang="ru-RU" sz="2200" b="1" dirty="0">
                <a:solidFill>
                  <a:srgbClr val="002060"/>
                </a:solidFill>
                <a:latin typeface="Times New Roman" pitchFamily="18" charset="0"/>
                <a:cs typeface="Times New Roman" pitchFamily="18" charset="0"/>
              </a:rPr>
              <a:t>Құндылықтарға бағытталған ұстаным</a:t>
            </a:r>
          </a:p>
          <a:p>
            <a:pPr marL="342900" indent="-342900">
              <a:buFont typeface="Wingdings" pitchFamily="2" charset="2"/>
              <a:buChar char="Ø"/>
            </a:pPr>
            <a:r>
              <a:rPr lang="kk-KZ" altLang="ru-RU" sz="2200" b="1" dirty="0">
                <a:solidFill>
                  <a:srgbClr val="002060"/>
                </a:solidFill>
                <a:latin typeface="Times New Roman" pitchFamily="18" charset="0"/>
                <a:cs typeface="Times New Roman" pitchFamily="18" charset="0"/>
              </a:rPr>
              <a:t>Тұлғаға бағытталған ұстаным</a:t>
            </a:r>
            <a:endParaRPr lang="ru-RU" altLang="ru-RU" sz="2200" dirty="0">
              <a:solidFill>
                <a:srgbClr val="002060"/>
              </a:solidFill>
              <a:latin typeface="Times New Roman" pitchFamily="18" charset="0"/>
              <a:cs typeface="Times New Roman" pitchFamily="18" charset="0"/>
            </a:endParaRPr>
          </a:p>
          <a:p>
            <a:pPr marL="342900" indent="-342900">
              <a:buFont typeface="Wingdings" pitchFamily="2" charset="2"/>
              <a:buChar char="Ø"/>
            </a:pPr>
            <a:r>
              <a:rPr lang="kk-KZ" altLang="ru-RU" sz="2200" b="1" dirty="0">
                <a:solidFill>
                  <a:srgbClr val="002060"/>
                </a:solidFill>
                <a:latin typeface="Times New Roman" pitchFamily="18" charset="0"/>
                <a:cs typeface="Times New Roman" pitchFamily="18" charset="0"/>
              </a:rPr>
              <a:t>Іс-әрекеттік ұстаным</a:t>
            </a:r>
            <a:endParaRPr lang="ru-RU" altLang="ru-RU" sz="2200" dirty="0">
              <a:solidFill>
                <a:srgbClr val="002060"/>
              </a:solidFill>
              <a:latin typeface="Times New Roman" pitchFamily="18" charset="0"/>
              <a:cs typeface="Times New Roman" pitchFamily="18" charset="0"/>
            </a:endParaRPr>
          </a:p>
          <a:p>
            <a:pPr marL="342900" indent="-342900">
              <a:buFont typeface="Wingdings" pitchFamily="2" charset="2"/>
              <a:buChar char="Ø"/>
            </a:pPr>
            <a:r>
              <a:rPr lang="kk-KZ" altLang="ru-RU" sz="2200" b="1" dirty="0">
                <a:solidFill>
                  <a:srgbClr val="002060"/>
                </a:solidFill>
                <a:latin typeface="Times New Roman" pitchFamily="18" charset="0"/>
                <a:cs typeface="Times New Roman" pitchFamily="18" charset="0"/>
              </a:rPr>
              <a:t>Саралап оқыту ұстанымы</a:t>
            </a:r>
            <a:endParaRPr lang="ru-RU" altLang="ru-RU" sz="2200" dirty="0">
              <a:solidFill>
                <a:srgbClr val="002060"/>
              </a:solidFill>
              <a:latin typeface="Times New Roman" pitchFamily="18" charset="0"/>
              <a:cs typeface="Times New Roman" pitchFamily="18" charset="0"/>
            </a:endParaRPr>
          </a:p>
          <a:p>
            <a:pPr marL="342900" indent="-342900">
              <a:buFont typeface="Wingdings" pitchFamily="2" charset="2"/>
              <a:buChar char="Ø"/>
            </a:pPr>
            <a:r>
              <a:rPr lang="kk-KZ" altLang="ru-RU" sz="2200" b="1" dirty="0">
                <a:solidFill>
                  <a:srgbClr val="002060"/>
                </a:solidFill>
                <a:latin typeface="Times New Roman" pitchFamily="18" charset="0"/>
                <a:cs typeface="Times New Roman" pitchFamily="18" charset="0"/>
              </a:rPr>
              <a:t>Коммуникативтік ұстаным</a:t>
            </a:r>
            <a:endParaRPr lang="ru-RU" altLang="ru-RU" sz="2200" dirty="0">
              <a:solidFill>
                <a:srgbClr val="002060"/>
              </a:solidFill>
              <a:latin typeface="Times New Roman" pitchFamily="18" charset="0"/>
              <a:cs typeface="Times New Roman" pitchFamily="18" charset="0"/>
            </a:endParaRPr>
          </a:p>
          <a:p>
            <a:pPr marL="342900" indent="-342900">
              <a:buFont typeface="Wingdings" pitchFamily="2" charset="2"/>
              <a:buChar char="Ø"/>
            </a:pPr>
            <a:r>
              <a:rPr lang="kk-KZ" altLang="ru-RU" sz="2200" b="1" dirty="0">
                <a:solidFill>
                  <a:srgbClr val="002060"/>
                </a:solidFill>
                <a:latin typeface="Times New Roman" pitchFamily="18" charset="0"/>
                <a:cs typeface="Times New Roman" pitchFamily="18" charset="0"/>
              </a:rPr>
              <a:t>Ортақ тақырыптар арқылы оқыту</a:t>
            </a:r>
            <a:endParaRPr lang="ru-RU" altLang="ru-RU" sz="2200" dirty="0">
              <a:solidFill>
                <a:srgbClr val="002060"/>
              </a:solidFill>
              <a:latin typeface="Times New Roman" pitchFamily="18" charset="0"/>
              <a:cs typeface="Times New Roman" pitchFamily="18" charset="0"/>
            </a:endParaRPr>
          </a:p>
          <a:p>
            <a:pPr marL="342900" indent="-342900">
              <a:buFont typeface="Wingdings" pitchFamily="2" charset="2"/>
              <a:buChar char="Ø"/>
            </a:pPr>
            <a:r>
              <a:rPr lang="kk-KZ" altLang="ru-RU" sz="2200" b="1" dirty="0">
                <a:solidFill>
                  <a:srgbClr val="002060"/>
                </a:solidFill>
                <a:latin typeface="Times New Roman" pitchFamily="18" charset="0"/>
                <a:cs typeface="Times New Roman" pitchFamily="18" charset="0"/>
              </a:rPr>
              <a:t>Ойын іс-әрекеттері арқылы оқыту</a:t>
            </a:r>
            <a:endParaRPr lang="ru-RU" altLang="ru-RU" sz="2200" dirty="0">
              <a:solidFill>
                <a:srgbClr val="002060"/>
              </a:solidFill>
              <a:latin typeface="Times New Roman" pitchFamily="18" charset="0"/>
              <a:cs typeface="Times New Roman" pitchFamily="18" charset="0"/>
            </a:endParaRPr>
          </a:p>
          <a:p>
            <a:pPr marL="342900" indent="-342900">
              <a:buFont typeface="Wingdings" pitchFamily="2" charset="2"/>
              <a:buChar char="Ø"/>
            </a:pPr>
            <a:r>
              <a:rPr lang="kk-KZ" altLang="ru-RU" sz="2200" b="1" dirty="0">
                <a:solidFill>
                  <a:srgbClr val="002060"/>
                </a:solidFill>
                <a:latin typeface="Times New Roman" pitchFamily="18" charset="0"/>
                <a:cs typeface="Times New Roman" pitchFamily="18" charset="0"/>
              </a:rPr>
              <a:t>Жобалық ұстаным</a:t>
            </a:r>
            <a:endParaRPr lang="ru-RU" altLang="ru-RU" sz="2200" dirty="0">
              <a:solidFill>
                <a:srgbClr val="002060"/>
              </a:solidFill>
              <a:latin typeface="Times New Roman" pitchFamily="18" charset="0"/>
              <a:cs typeface="Times New Roman" pitchFamily="18" charset="0"/>
            </a:endParaRPr>
          </a:p>
          <a:p>
            <a:pPr marL="342900" indent="-342900">
              <a:buFont typeface="Wingdings" pitchFamily="2" charset="2"/>
              <a:buChar char="Ø"/>
            </a:pPr>
            <a:r>
              <a:rPr lang="kk-KZ" altLang="ru-RU" sz="2200" b="1" dirty="0">
                <a:solidFill>
                  <a:srgbClr val="002060"/>
                </a:solidFill>
                <a:latin typeface="Times New Roman" pitchFamily="18" charset="0"/>
                <a:cs typeface="Times New Roman" pitchFamily="18" charset="0"/>
              </a:rPr>
              <a:t>Ақпараттық-коммуникациялық технологияларды қолдану</a:t>
            </a:r>
            <a:endParaRPr lang="ru-RU" altLang="ru-RU" sz="2200"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a:blip r:embed="rId2"/>
          <a:srcRect/>
          <a:stretch>
            <a:fillRect/>
          </a:stretch>
        </p:blipFill>
        <p:spPr bwMode="auto">
          <a:xfrm rot="16200000">
            <a:off x="1137444" y="-1137444"/>
            <a:ext cx="6858000" cy="9132887"/>
          </a:xfrm>
          <a:prstGeom prst="rect">
            <a:avLst/>
          </a:prstGeom>
          <a:noFill/>
          <a:ln w="9525" algn="ctr">
            <a:noFill/>
            <a:miter lim="800000"/>
            <a:headEnd/>
            <a:tailEnd/>
          </a:ln>
        </p:spPr>
      </p:pic>
      <p:sp>
        <p:nvSpPr>
          <p:cNvPr id="55298" name="Заголовок 1"/>
          <p:cNvSpPr>
            <a:spLocks noGrp="1"/>
          </p:cNvSpPr>
          <p:nvPr>
            <p:ph type="title"/>
          </p:nvPr>
        </p:nvSpPr>
        <p:spPr>
          <a:xfrm>
            <a:off x="-642974" y="285728"/>
            <a:ext cx="7886700" cy="908050"/>
          </a:xfrm>
        </p:spPr>
        <p:txBody>
          <a:bodyPr/>
          <a:lstStyle/>
          <a:p>
            <a:pPr marL="434975">
              <a:spcBef>
                <a:spcPts val="750"/>
              </a:spcBef>
            </a:pPr>
            <a:r>
              <a:rPr lang="ru-RU" altLang="ru-RU" sz="2300" dirty="0" smtClean="0">
                <a:solidFill>
                  <a:schemeClr val="bg1"/>
                </a:solidFill>
                <a:latin typeface="Times New Roman" pitchFamily="18" charset="0"/>
                <a:cs typeface="Times New Roman" pitchFamily="18" charset="0"/>
              </a:rPr>
              <a:t>«</a:t>
            </a:r>
            <a:r>
              <a:rPr lang="ru-RU" altLang="ru-RU" sz="2000" b="1" dirty="0" err="1" smtClean="0">
                <a:solidFill>
                  <a:srgbClr val="FF0000"/>
                </a:solidFill>
                <a:latin typeface="Times New Roman" pitchFamily="18" charset="0"/>
                <a:cs typeface="Times New Roman" pitchFamily="18" charset="0"/>
              </a:rPr>
              <a:t>Кері</a:t>
            </a:r>
            <a:r>
              <a:rPr lang="ru-RU" altLang="ru-RU" sz="2000" b="1" dirty="0" smtClean="0">
                <a:solidFill>
                  <a:srgbClr val="FF0000"/>
                </a:solidFill>
                <a:latin typeface="Times New Roman" pitchFamily="18" charset="0"/>
                <a:cs typeface="Times New Roman" pitchFamily="18" charset="0"/>
              </a:rPr>
              <a:t> дизайн» </a:t>
            </a:r>
            <a:r>
              <a:rPr lang="ru-RU" altLang="ru-RU" sz="2000" b="1" dirty="0" err="1" smtClean="0">
                <a:solidFill>
                  <a:srgbClr val="FF0000"/>
                </a:solidFill>
                <a:latin typeface="Times New Roman" pitchFamily="18" charset="0"/>
                <a:cs typeface="Times New Roman" pitchFamily="18" charset="0"/>
              </a:rPr>
              <a:t>әдісі</a:t>
            </a:r>
            <a:r>
              <a:rPr lang="ru-RU" altLang="ru-RU" sz="2000" b="1" dirty="0" smtClean="0">
                <a:solidFill>
                  <a:srgbClr val="FF0000"/>
                </a:solidFill>
                <a:latin typeface="Times New Roman" pitchFamily="18" charset="0"/>
                <a:cs typeface="Times New Roman" pitchFamily="18" charset="0"/>
              </a:rPr>
              <a:t/>
            </a:r>
            <a:br>
              <a:rPr lang="ru-RU" altLang="ru-RU" sz="2000" b="1" dirty="0" smtClean="0">
                <a:solidFill>
                  <a:srgbClr val="FF0000"/>
                </a:solidFill>
                <a:latin typeface="Times New Roman" pitchFamily="18" charset="0"/>
                <a:cs typeface="Times New Roman" pitchFamily="18" charset="0"/>
              </a:rPr>
            </a:br>
            <a:r>
              <a:rPr lang="ru-RU" altLang="ru-RU" sz="2000" b="1" dirty="0" smtClean="0">
                <a:solidFill>
                  <a:srgbClr val="FF0000"/>
                </a:solidFill>
                <a:latin typeface="Times New Roman" pitchFamily="18" charset="0"/>
                <a:ea typeface="Times New Roman" pitchFamily="18" charset="0"/>
                <a:cs typeface="Arial" pitchFamily="34" charset="0"/>
              </a:rPr>
              <a:t>«</a:t>
            </a:r>
            <a:r>
              <a:rPr lang="ru-RU" altLang="ru-RU" sz="2000" b="1" dirty="0" err="1" smtClean="0">
                <a:solidFill>
                  <a:srgbClr val="FF0000"/>
                </a:solidFill>
                <a:latin typeface="Times New Roman" pitchFamily="18" charset="0"/>
                <a:ea typeface="Times New Roman" pitchFamily="18" charset="0"/>
                <a:cs typeface="Arial" pitchFamily="34" charset="0"/>
              </a:rPr>
              <a:t>Түсіну</a:t>
            </a:r>
            <a:r>
              <a:rPr lang="ru-RU" altLang="ru-RU" sz="2000" b="1" dirty="0" smtClean="0">
                <a:solidFill>
                  <a:srgbClr val="FF0000"/>
                </a:solidFill>
                <a:latin typeface="Times New Roman" pitchFamily="18" charset="0"/>
                <a:ea typeface="Times New Roman" pitchFamily="18" charset="0"/>
                <a:cs typeface="Arial" pitchFamily="34" charset="0"/>
              </a:rPr>
              <a:t>» </a:t>
            </a:r>
            <a:endParaRPr lang="ru-RU" altLang="ru-RU" sz="2300" b="1" dirty="0" smtClean="0">
              <a:solidFill>
                <a:srgbClr val="FF0000"/>
              </a:solidFill>
              <a:latin typeface="Times New Roman" pitchFamily="18" charset="0"/>
              <a:cs typeface="Times New Roman" pitchFamily="18" charset="0"/>
            </a:endParaRPr>
          </a:p>
        </p:txBody>
      </p:sp>
      <p:sp>
        <p:nvSpPr>
          <p:cNvPr id="55299" name="Объект 2"/>
          <p:cNvSpPr>
            <a:spLocks noGrp="1"/>
          </p:cNvSpPr>
          <p:nvPr>
            <p:ph idx="1"/>
          </p:nvPr>
        </p:nvSpPr>
        <p:spPr>
          <a:xfrm>
            <a:off x="395288" y="1052513"/>
            <a:ext cx="4824412" cy="2784475"/>
          </a:xfrm>
        </p:spPr>
        <p:txBody>
          <a:bodyPr>
            <a:normAutofit lnSpcReduction="10000"/>
          </a:bodyPr>
          <a:lstStyle/>
          <a:p>
            <a:pPr marL="257175" indent="-257175" algn="just">
              <a:spcBef>
                <a:spcPct val="0"/>
              </a:spcBef>
              <a:tabLst>
                <a:tab pos="254000" algn="l"/>
              </a:tabLst>
            </a:pPr>
            <a:r>
              <a:rPr lang="ru-RU" altLang="ru-RU" sz="2000" dirty="0" err="1" smtClean="0">
                <a:solidFill>
                  <a:srgbClr val="002060"/>
                </a:solidFill>
                <a:latin typeface="Times New Roman" pitchFamily="18" charset="0"/>
                <a:ea typeface="Times New Roman" pitchFamily="18" charset="0"/>
                <a:cs typeface="Arial" pitchFamily="34" charset="0"/>
              </a:rPr>
              <a:t>Түсінуге кедергі</a:t>
            </a:r>
            <a:r>
              <a:rPr lang="ru-RU" altLang="ru-RU" sz="2000" dirty="0" smtClean="0">
                <a:solidFill>
                  <a:srgbClr val="002060"/>
                </a:solidFill>
                <a:latin typeface="Times New Roman" pitchFamily="18" charset="0"/>
                <a:ea typeface="Times New Roman" pitchFamily="18" charset="0"/>
                <a:cs typeface="Arial" pitchFamily="34" charset="0"/>
              </a:rPr>
              <a:t> </a:t>
            </a:r>
            <a:r>
              <a:rPr lang="ru-RU" altLang="ru-RU" sz="2000" dirty="0" err="1" smtClean="0">
                <a:solidFill>
                  <a:srgbClr val="002060"/>
                </a:solidFill>
                <a:latin typeface="Times New Roman" pitchFamily="18" charset="0"/>
                <a:ea typeface="Times New Roman" pitchFamily="18" charset="0"/>
                <a:cs typeface="Arial" pitchFamily="34" charset="0"/>
              </a:rPr>
              <a:t>келтіретін</a:t>
            </a:r>
            <a:r>
              <a:rPr lang="ru-RU" altLang="ru-RU" sz="2000" dirty="0" smtClean="0">
                <a:solidFill>
                  <a:srgbClr val="002060"/>
                </a:solidFill>
                <a:latin typeface="Times New Roman" pitchFamily="18" charset="0"/>
                <a:ea typeface="Times New Roman" pitchFamily="18" charset="0"/>
                <a:cs typeface="Arial" pitchFamily="34" charset="0"/>
              </a:rPr>
              <a:t> </a:t>
            </a:r>
            <a:r>
              <a:rPr lang="ru-RU" altLang="ru-RU" sz="2000" dirty="0" err="1" smtClean="0">
                <a:solidFill>
                  <a:srgbClr val="002060"/>
                </a:solidFill>
                <a:latin typeface="Times New Roman" pitchFamily="18" charset="0"/>
                <a:ea typeface="Times New Roman" pitchFamily="18" charset="0"/>
                <a:cs typeface="Arial" pitchFamily="34" charset="0"/>
              </a:rPr>
              <a:t>жұмыс істеу</a:t>
            </a:r>
            <a:r>
              <a:rPr lang="ru-RU" altLang="ru-RU" sz="2000" dirty="0" smtClean="0">
                <a:solidFill>
                  <a:srgbClr val="002060"/>
                </a:solidFill>
                <a:latin typeface="Times New Roman" pitchFamily="18" charset="0"/>
                <a:ea typeface="Times New Roman" pitchFamily="18" charset="0"/>
                <a:cs typeface="Arial" pitchFamily="34" charset="0"/>
              </a:rPr>
              <a:t> </a:t>
            </a:r>
            <a:r>
              <a:rPr lang="ru-RU" altLang="ru-RU" sz="2000" dirty="0" err="1" smtClean="0">
                <a:solidFill>
                  <a:srgbClr val="002060"/>
                </a:solidFill>
                <a:latin typeface="Times New Roman" pitchFamily="18" charset="0"/>
                <a:ea typeface="Times New Roman" pitchFamily="18" charset="0"/>
                <a:cs typeface="Arial" pitchFamily="34" charset="0"/>
              </a:rPr>
              <a:t>тәсілдерін түсіндіреді</a:t>
            </a:r>
            <a:endParaRPr lang="ru-RU" altLang="ru-RU" sz="2000" dirty="0" smtClean="0">
              <a:solidFill>
                <a:srgbClr val="002060"/>
              </a:solidFill>
              <a:latin typeface="Times New Roman" pitchFamily="18" charset="0"/>
              <a:ea typeface="Times New Roman" pitchFamily="18" charset="0"/>
              <a:cs typeface="Arial" pitchFamily="34" charset="0"/>
            </a:endParaRPr>
          </a:p>
          <a:p>
            <a:pPr marL="257175" indent="-257175" algn="just">
              <a:spcBef>
                <a:spcPct val="0"/>
              </a:spcBef>
              <a:tabLst>
                <a:tab pos="254000" algn="l"/>
              </a:tabLst>
            </a:pPr>
            <a:r>
              <a:rPr lang="ru-RU" altLang="ru-RU" sz="2000" dirty="0" err="1" smtClean="0">
                <a:solidFill>
                  <a:srgbClr val="002060"/>
                </a:solidFill>
                <a:latin typeface="Times New Roman" pitchFamily="18" charset="0"/>
                <a:ea typeface="Times New Roman" pitchFamily="18" charset="0"/>
                <a:cs typeface="Arial" pitchFamily="34" charset="0"/>
              </a:rPr>
              <a:t>Қиындықтарды болдырмау</a:t>
            </a:r>
            <a:r>
              <a:rPr lang="ru-RU" altLang="ru-RU" sz="2000" dirty="0" smtClean="0">
                <a:solidFill>
                  <a:srgbClr val="002060"/>
                </a:solidFill>
                <a:latin typeface="Times New Roman" pitchFamily="18" charset="0"/>
                <a:ea typeface="Times New Roman" pitchFamily="18" charset="0"/>
                <a:cs typeface="Arial" pitchFamily="34" charset="0"/>
              </a:rPr>
              <a:t> </a:t>
            </a:r>
            <a:r>
              <a:rPr lang="ru-RU" altLang="ru-RU" sz="2000" dirty="0" err="1" smtClean="0">
                <a:solidFill>
                  <a:srgbClr val="002060"/>
                </a:solidFill>
                <a:latin typeface="Times New Roman" pitchFamily="18" charset="0"/>
                <a:ea typeface="Times New Roman" pitchFamily="18" charset="0"/>
                <a:cs typeface="Arial" pitchFamily="34" charset="0"/>
              </a:rPr>
              <a:t>үшін кері</a:t>
            </a:r>
            <a:r>
              <a:rPr lang="ru-RU" altLang="ru-RU" sz="2000" dirty="0" smtClean="0">
                <a:solidFill>
                  <a:srgbClr val="002060"/>
                </a:solidFill>
                <a:latin typeface="Times New Roman" pitchFamily="18" charset="0"/>
                <a:ea typeface="Times New Roman" pitchFamily="18" charset="0"/>
                <a:cs typeface="Arial" pitchFamily="34" charset="0"/>
              </a:rPr>
              <a:t> дизайн </a:t>
            </a:r>
            <a:r>
              <a:rPr lang="ru-RU" altLang="ru-RU" sz="2000" dirty="0" err="1" smtClean="0">
                <a:solidFill>
                  <a:srgbClr val="002060"/>
                </a:solidFill>
                <a:latin typeface="Times New Roman" pitchFamily="18" charset="0"/>
                <a:ea typeface="Times New Roman" pitchFamily="18" charset="0"/>
                <a:cs typeface="Arial" pitchFamily="34" charset="0"/>
              </a:rPr>
              <a:t>үдерісін түсіндіреді</a:t>
            </a:r>
            <a:r>
              <a:rPr lang="ru-RU" altLang="ru-RU" sz="2000" dirty="0" smtClean="0">
                <a:solidFill>
                  <a:srgbClr val="002060"/>
                </a:solidFill>
                <a:latin typeface="Times New Roman" pitchFamily="18" charset="0"/>
                <a:ea typeface="Times New Roman" pitchFamily="18" charset="0"/>
                <a:cs typeface="Arial" pitchFamily="34" charset="0"/>
              </a:rPr>
              <a:t>.</a:t>
            </a:r>
          </a:p>
          <a:p>
            <a:pPr marL="257175" indent="-257175" algn="just">
              <a:spcBef>
                <a:spcPct val="0"/>
              </a:spcBef>
              <a:tabLst>
                <a:tab pos="254000" algn="l"/>
              </a:tabLst>
            </a:pPr>
            <a:r>
              <a:rPr lang="ru-RU" altLang="ru-RU" sz="2000" dirty="0" err="1" smtClean="0">
                <a:solidFill>
                  <a:srgbClr val="002060"/>
                </a:solidFill>
                <a:latin typeface="Times New Roman" pitchFamily="18" charset="0"/>
                <a:ea typeface="Times New Roman" pitchFamily="18" charset="0"/>
                <a:cs typeface="Arial" pitchFamily="34" charset="0"/>
              </a:rPr>
              <a:t>Оқыту үдерісінде оқушыларды тың идеяларды</a:t>
            </a:r>
            <a:r>
              <a:rPr lang="ru-RU" altLang="ru-RU" sz="2000" dirty="0" smtClean="0">
                <a:solidFill>
                  <a:srgbClr val="002060"/>
                </a:solidFill>
                <a:latin typeface="Times New Roman" pitchFamily="18" charset="0"/>
                <a:ea typeface="Times New Roman" pitchFamily="18" charset="0"/>
                <a:cs typeface="Arial" pitchFamily="34" charset="0"/>
              </a:rPr>
              <a:t> </a:t>
            </a:r>
            <a:r>
              <a:rPr lang="ru-RU" altLang="ru-RU" sz="2000" dirty="0" err="1" smtClean="0">
                <a:solidFill>
                  <a:srgbClr val="002060"/>
                </a:solidFill>
                <a:latin typeface="Times New Roman" pitchFamily="18" charset="0"/>
                <a:ea typeface="Times New Roman" pitchFamily="18" charset="0"/>
                <a:cs typeface="Arial" pitchFamily="34" charset="0"/>
              </a:rPr>
              <a:t>зерттеуге</a:t>
            </a:r>
            <a:r>
              <a:rPr lang="ru-RU" altLang="ru-RU" sz="2000" dirty="0" smtClean="0">
                <a:solidFill>
                  <a:srgbClr val="002060"/>
                </a:solidFill>
                <a:latin typeface="Times New Roman" pitchFamily="18" charset="0"/>
                <a:ea typeface="Times New Roman" pitchFamily="18" charset="0"/>
                <a:cs typeface="Arial" pitchFamily="34" charset="0"/>
              </a:rPr>
              <a:t> </a:t>
            </a:r>
            <a:r>
              <a:rPr lang="ru-RU" altLang="ru-RU" sz="2000" dirty="0" err="1" smtClean="0">
                <a:solidFill>
                  <a:srgbClr val="002060"/>
                </a:solidFill>
                <a:latin typeface="Times New Roman" pitchFamily="18" charset="0"/>
                <a:ea typeface="Times New Roman" pitchFamily="18" charset="0"/>
                <a:cs typeface="Arial" pitchFamily="34" charset="0"/>
              </a:rPr>
              <a:t>бағыттайтын  әдіс-тәсілдер ұсынады</a:t>
            </a:r>
            <a:endParaRPr lang="ru-RU" altLang="ru-RU" sz="2000" dirty="0" smtClean="0">
              <a:solidFill>
                <a:srgbClr val="002060"/>
              </a:solidFill>
              <a:latin typeface="Times New Roman" pitchFamily="18" charset="0"/>
              <a:ea typeface="Times New Roman" pitchFamily="18" charset="0"/>
              <a:cs typeface="Arial" pitchFamily="34" charset="0"/>
            </a:endParaRPr>
          </a:p>
          <a:p>
            <a:pPr marL="257175" indent="-257175" algn="just">
              <a:spcBef>
                <a:spcPct val="0"/>
              </a:spcBef>
              <a:tabLst>
                <a:tab pos="254000" algn="l"/>
              </a:tabLst>
            </a:pPr>
            <a:r>
              <a:rPr lang="ru-RU" altLang="ru-RU" sz="2000" dirty="0" err="1" smtClean="0">
                <a:solidFill>
                  <a:srgbClr val="002060"/>
                </a:solidFill>
                <a:latin typeface="Times New Roman" pitchFamily="18" charset="0"/>
                <a:ea typeface="Times New Roman" pitchFamily="18" charset="0"/>
                <a:cs typeface="Arial" pitchFamily="34" charset="0"/>
              </a:rPr>
              <a:t>Мақсатқа жету</a:t>
            </a:r>
            <a:r>
              <a:rPr lang="ru-RU" altLang="ru-RU" sz="2000" dirty="0" smtClean="0">
                <a:solidFill>
                  <a:srgbClr val="002060"/>
                </a:solidFill>
                <a:latin typeface="Times New Roman" pitchFamily="18" charset="0"/>
                <a:ea typeface="Times New Roman" pitchFamily="18" charset="0"/>
                <a:cs typeface="Arial" pitchFamily="34" charset="0"/>
              </a:rPr>
              <a:t> </a:t>
            </a:r>
            <a:r>
              <a:rPr lang="ru-RU" altLang="ru-RU" sz="2000" dirty="0" err="1" smtClean="0">
                <a:solidFill>
                  <a:srgbClr val="002060"/>
                </a:solidFill>
                <a:latin typeface="Times New Roman" pitchFamily="18" charset="0"/>
                <a:ea typeface="Times New Roman" pitchFamily="18" charset="0"/>
                <a:cs typeface="Arial" pitchFamily="34" charset="0"/>
              </a:rPr>
              <a:t>үшін жобалаудың жиынтығын ұсынады</a:t>
            </a:r>
            <a:endParaRPr lang="ru-RU" altLang="ru-RU" sz="2000" dirty="0" smtClean="0">
              <a:solidFill>
                <a:srgbClr val="002060"/>
              </a:solidFill>
              <a:latin typeface="Times New Roman" pitchFamily="18" charset="0"/>
              <a:ea typeface="Times New Roman" pitchFamily="18" charset="0"/>
              <a:cs typeface="Arial" pitchFamily="34" charset="0"/>
            </a:endParaRPr>
          </a:p>
        </p:txBody>
      </p:sp>
      <p:sp>
        <p:nvSpPr>
          <p:cNvPr id="55300" name="Заголовок 1"/>
          <p:cNvSpPr txBox="1">
            <a:spLocks/>
          </p:cNvSpPr>
          <p:nvPr/>
        </p:nvSpPr>
        <p:spPr bwMode="auto">
          <a:xfrm>
            <a:off x="6286512" y="428604"/>
            <a:ext cx="2486025" cy="779462"/>
          </a:xfrm>
          <a:prstGeom prst="rect">
            <a:avLst/>
          </a:prstGeom>
          <a:noFill/>
          <a:ln w="9525">
            <a:noFill/>
            <a:miter lim="800000"/>
            <a:headEnd/>
            <a:tailEnd/>
          </a:ln>
        </p:spPr>
        <p:txBody>
          <a:bodyPr anchor="ctr"/>
          <a:lstStyle/>
          <a:p>
            <a:r>
              <a:rPr lang="ru-RU" altLang="ru-RU" sz="2300" b="1" dirty="0" err="1">
                <a:solidFill>
                  <a:schemeClr val="bg1"/>
                </a:solidFill>
                <a:latin typeface="Times New Roman" pitchFamily="18" charset="0"/>
                <a:cs typeface="Times New Roman" pitchFamily="18" charset="0"/>
              </a:rPr>
              <a:t>«</a:t>
            </a:r>
            <a:r>
              <a:rPr lang="ru-RU" altLang="ru-RU" sz="2000" b="1" dirty="0" err="1">
                <a:solidFill>
                  <a:srgbClr val="FF0000"/>
                </a:solidFill>
                <a:latin typeface="Times New Roman" pitchFamily="18" charset="0"/>
                <a:cs typeface="Times New Roman" pitchFamily="18" charset="0"/>
              </a:rPr>
              <a:t>Басқару»</a:t>
            </a:r>
            <a:r>
              <a:rPr lang="ru-RU" altLang="ru-RU" sz="2000" b="1" dirty="0">
                <a:solidFill>
                  <a:srgbClr val="FF0000"/>
                </a:solidFill>
                <a:latin typeface="Times New Roman" pitchFamily="18" charset="0"/>
                <a:cs typeface="Times New Roman" pitchFamily="18" charset="0"/>
              </a:rPr>
              <a:t> </a:t>
            </a:r>
          </a:p>
        </p:txBody>
      </p:sp>
      <p:sp>
        <p:nvSpPr>
          <p:cNvPr id="5" name="Объект 2"/>
          <p:cNvSpPr txBox="1">
            <a:spLocks/>
          </p:cNvSpPr>
          <p:nvPr/>
        </p:nvSpPr>
        <p:spPr bwMode="auto">
          <a:xfrm>
            <a:off x="5802313" y="1182688"/>
            <a:ext cx="2984500" cy="242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marL="342900" indent="-342900" algn="l" rtl="0" eaLnBrk="0" fontAlgn="base" hangingPunct="0">
              <a:spcBef>
                <a:spcPct val="30000"/>
              </a:spcBef>
              <a:spcAft>
                <a:spcPct val="0"/>
              </a:spcAft>
              <a:buClr>
                <a:schemeClr val="accent1"/>
              </a:buClr>
              <a:buFont typeface="Webdings" panose="05030102010509060703" pitchFamily="18" charset="2"/>
              <a:buChar char="4"/>
              <a:defRPr sz="2400">
                <a:solidFill>
                  <a:srgbClr val="404040"/>
                </a:solidFill>
                <a:latin typeface="+mn-lt"/>
                <a:ea typeface="+mn-ea"/>
                <a:cs typeface="MS PGothic" charset="0"/>
              </a:defRPr>
            </a:lvl1pPr>
            <a:lvl2pPr marL="742950" indent="-285750" algn="l" rtl="0" eaLnBrk="0" fontAlgn="base" hangingPunct="0">
              <a:spcBef>
                <a:spcPct val="30000"/>
              </a:spcBef>
              <a:spcAft>
                <a:spcPct val="0"/>
              </a:spcAft>
              <a:buClr>
                <a:schemeClr val="accent1"/>
              </a:buClr>
              <a:buFont typeface="Webdings" panose="05030102010509060703" pitchFamily="18" charset="2"/>
              <a:buChar char="4"/>
              <a:defRPr sz="2400">
                <a:solidFill>
                  <a:srgbClr val="404040"/>
                </a:solidFill>
                <a:latin typeface="+mn-lt"/>
                <a:ea typeface="+mn-ea"/>
                <a:cs typeface="MS PGothic" charset="0"/>
              </a:defRPr>
            </a:lvl2pPr>
            <a:lvl3pPr marL="1143000" indent="-228600" algn="l" rtl="0" eaLnBrk="0" fontAlgn="base" hangingPunct="0">
              <a:spcBef>
                <a:spcPct val="30000"/>
              </a:spcBef>
              <a:spcAft>
                <a:spcPct val="0"/>
              </a:spcAft>
              <a:buClr>
                <a:schemeClr val="accent1"/>
              </a:buClr>
              <a:buFont typeface="Webdings" panose="05030102010509060703" pitchFamily="18" charset="2"/>
              <a:buChar char="4"/>
              <a:defRPr sz="2000">
                <a:solidFill>
                  <a:srgbClr val="404040"/>
                </a:solidFill>
                <a:latin typeface="+mn-lt"/>
                <a:ea typeface="+mn-ea"/>
                <a:cs typeface="MS PGothic" charset="0"/>
              </a:defRPr>
            </a:lvl3pPr>
            <a:lvl4pPr marL="1600200" indent="-228600" algn="l" rtl="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mn-lt"/>
                <a:ea typeface="+mn-ea"/>
                <a:cs typeface="MS PGothic" charset="0"/>
              </a:defRPr>
            </a:lvl4pPr>
            <a:lvl5pPr marL="2057400" indent="-228600" algn="l" rtl="0" eaLnBrk="0" fontAlgn="base" hangingPunct="0">
              <a:spcBef>
                <a:spcPct val="30000"/>
              </a:spcBef>
              <a:spcAft>
                <a:spcPct val="0"/>
              </a:spcAft>
              <a:buClr>
                <a:schemeClr val="accent1"/>
              </a:buClr>
              <a:buFont typeface="Webdings" panose="05030102010509060703" pitchFamily="18" charset="2"/>
              <a:buChar char=""/>
              <a:defRPr sz="1400">
                <a:solidFill>
                  <a:schemeClr val="tx1"/>
                </a:solidFill>
                <a:latin typeface="+mn-lt"/>
                <a:ea typeface="+mn-ea"/>
                <a:cs typeface="MS PGothic" charset="0"/>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Font typeface="Webdings" panose="05030102010509060703" pitchFamily="18" charset="2"/>
              <a:buNone/>
              <a:defRPr/>
            </a:pPr>
            <a:r>
              <a:rPr lang="ru-RU" sz="2000" b="1" i="1"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Грант </a:t>
            </a:r>
            <a:r>
              <a:rPr lang="ru-RU" sz="2000" b="1" i="1" kern="0" dirty="0" err="1"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Уиггинс</a:t>
            </a:r>
            <a:r>
              <a:rPr lang="ru-RU" sz="2000" b="1" i="1"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p>
          <a:p>
            <a:pPr marL="0" indent="0">
              <a:buFont typeface="Webdings" panose="05030102010509060703" pitchFamily="18" charset="2"/>
              <a:buNone/>
              <a:defRPr/>
            </a:pPr>
            <a:r>
              <a:rPr lang="ru-RU" sz="2000" b="1" i="1" kern="0" dirty="0" err="1"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Джей</a:t>
            </a:r>
            <a:r>
              <a:rPr lang="ru-RU" sz="2000" b="1" i="1"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 Мак Тай</a:t>
            </a:r>
          </a:p>
          <a:p>
            <a:pPr marL="0" indent="0">
              <a:buFont typeface="Webdings" panose="05030102010509060703" pitchFamily="18" charset="2"/>
              <a:buNone/>
              <a:defRPr/>
            </a:pPr>
            <a:r>
              <a:rPr lang="ru-RU" sz="2000" b="1" i="1"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r>
              <a:rPr lang="ru-RU" sz="2000"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a:t>
            </a:r>
            <a:r>
              <a:rPr lang="ru-RU" sz="2000" kern="0" dirty="0" err="1"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оқу</a:t>
            </a:r>
            <a:r>
              <a:rPr lang="ru-RU" sz="2000"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r>
              <a:rPr lang="ru-RU" sz="2000" kern="0" dirty="0" err="1"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бағдарламасын</a:t>
            </a:r>
            <a:r>
              <a:rPr lang="ru-RU" sz="2000"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r>
              <a:rPr lang="ru-RU" sz="2000" kern="0" dirty="0" err="1"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ашудан</a:t>
            </a:r>
            <a:r>
              <a:rPr lang="ru-RU" sz="2000"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r>
              <a:rPr lang="ru-RU" sz="2000" kern="0" dirty="0" err="1"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оқу</a:t>
            </a:r>
            <a:r>
              <a:rPr lang="ru-RU" sz="2000"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r>
              <a:rPr lang="ru-RU" sz="2000" kern="0" dirty="0" err="1"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бағдарламасын</a:t>
            </a:r>
            <a:r>
              <a:rPr lang="ru-RU" sz="2000"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r>
              <a:rPr lang="ru-RU" sz="2000" kern="0" dirty="0" err="1"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жасауға</a:t>
            </a:r>
            <a:r>
              <a:rPr lang="ru-RU" sz="2000"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r>
              <a:rPr lang="ru-RU" sz="2000" kern="0" dirty="0" err="1"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жол</a:t>
            </a:r>
            <a:r>
              <a:rPr lang="ru-RU" sz="2000"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r>
              <a:rPr lang="ru-RU" sz="2000" kern="0" dirty="0" err="1"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салады</a:t>
            </a:r>
            <a:endParaRPr lang="ru-RU" sz="2000" kern="0"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55302" name="Заголовок 1"/>
          <p:cNvSpPr txBox="1">
            <a:spLocks/>
          </p:cNvSpPr>
          <p:nvPr/>
        </p:nvSpPr>
        <p:spPr bwMode="auto">
          <a:xfrm>
            <a:off x="785786" y="3786190"/>
            <a:ext cx="7886700" cy="377825"/>
          </a:xfrm>
          <a:prstGeom prst="rect">
            <a:avLst/>
          </a:prstGeom>
          <a:noFill/>
          <a:ln w="9525">
            <a:noFill/>
            <a:miter lim="800000"/>
            <a:headEnd/>
            <a:tailEnd/>
          </a:ln>
        </p:spPr>
        <p:txBody>
          <a:bodyPr anchor="ctr"/>
          <a:lstStyle/>
          <a:p>
            <a:pPr algn="ctr">
              <a:lnSpc>
                <a:spcPct val="107000"/>
              </a:lnSpc>
            </a:pPr>
            <a:r>
              <a:rPr lang="ru-RU" altLang="ru-RU" sz="2000" b="1" dirty="0" err="1">
                <a:solidFill>
                  <a:srgbClr val="FF0000"/>
                </a:solidFill>
                <a:latin typeface="Times New Roman" pitchFamily="18" charset="0"/>
                <a:cs typeface="Times New Roman" pitchFamily="18" charset="0"/>
              </a:rPr>
              <a:t>Жіктеу</a:t>
            </a:r>
            <a:r>
              <a:rPr lang="ru-RU" altLang="ru-RU" sz="2000" b="1" dirty="0">
                <a:solidFill>
                  <a:srgbClr val="FF0000"/>
                </a:solidFill>
                <a:latin typeface="Times New Roman" pitchFamily="18" charset="0"/>
                <a:cs typeface="Times New Roman" pitchFamily="18" charset="0"/>
              </a:rPr>
              <a:t> </a:t>
            </a:r>
            <a:r>
              <a:rPr lang="ru-RU" altLang="ru-RU" sz="2000" b="1" dirty="0" err="1">
                <a:solidFill>
                  <a:srgbClr val="FF0000"/>
                </a:solidFill>
                <a:latin typeface="Times New Roman" pitchFamily="18" charset="0"/>
                <a:cs typeface="Times New Roman" pitchFamily="18" charset="0"/>
              </a:rPr>
              <a:t>қадамдары немесе</a:t>
            </a:r>
            <a:r>
              <a:rPr lang="ru-RU" altLang="ru-RU" sz="2000" b="1" dirty="0">
                <a:solidFill>
                  <a:srgbClr val="FF0000"/>
                </a:solidFill>
                <a:latin typeface="Times New Roman" pitchFamily="18" charset="0"/>
                <a:cs typeface="Times New Roman" pitchFamily="18" charset="0"/>
              </a:rPr>
              <a:t> </a:t>
            </a:r>
            <a:r>
              <a:rPr lang="ru-RU" altLang="ru-RU" sz="2000" b="1" dirty="0" err="1">
                <a:solidFill>
                  <a:srgbClr val="FF0000"/>
                </a:solidFill>
                <a:latin typeface="Times New Roman" pitchFamily="18" charset="0"/>
                <a:cs typeface="Times New Roman" pitchFamily="18" charset="0"/>
              </a:rPr>
              <a:t>кері</a:t>
            </a:r>
            <a:r>
              <a:rPr lang="ru-RU" altLang="ru-RU" sz="2000" b="1" dirty="0">
                <a:solidFill>
                  <a:srgbClr val="FF0000"/>
                </a:solidFill>
                <a:latin typeface="Times New Roman" pitchFamily="18" charset="0"/>
                <a:cs typeface="Times New Roman" pitchFamily="18" charset="0"/>
              </a:rPr>
              <a:t> </a:t>
            </a:r>
            <a:r>
              <a:rPr lang="ru-RU" altLang="ru-RU" sz="2000" b="1" dirty="0" smtClean="0">
                <a:solidFill>
                  <a:srgbClr val="FF0000"/>
                </a:solidFill>
                <a:latin typeface="Times New Roman" pitchFamily="18" charset="0"/>
                <a:cs typeface="Times New Roman" pitchFamily="18" charset="0"/>
              </a:rPr>
              <a:t>дизайн  (Ральф </a:t>
            </a:r>
            <a:r>
              <a:rPr lang="ru-RU" altLang="ru-RU" sz="2000" b="1" dirty="0" err="1" smtClean="0">
                <a:solidFill>
                  <a:srgbClr val="FF0000"/>
                </a:solidFill>
                <a:latin typeface="Times New Roman" pitchFamily="18" charset="0"/>
                <a:cs typeface="Times New Roman" pitchFamily="18" charset="0"/>
              </a:rPr>
              <a:t>Тайлер</a:t>
            </a:r>
            <a:r>
              <a:rPr lang="ru-RU" altLang="ru-RU" sz="2000" b="1" dirty="0" smtClean="0">
                <a:solidFill>
                  <a:srgbClr val="FF0000"/>
                </a:solidFill>
                <a:latin typeface="Times New Roman" pitchFamily="18" charset="0"/>
                <a:cs typeface="Times New Roman" pitchFamily="18" charset="0"/>
              </a:rPr>
              <a:t> 1949 </a:t>
            </a:r>
            <a:r>
              <a:rPr lang="ru-RU" altLang="ru-RU" sz="2000" b="1" dirty="0" err="1" smtClean="0">
                <a:solidFill>
                  <a:srgbClr val="FF0000"/>
                </a:solidFill>
                <a:latin typeface="Times New Roman" pitchFamily="18" charset="0"/>
                <a:cs typeface="Times New Roman" pitchFamily="18" charset="0"/>
              </a:rPr>
              <a:t>жыл</a:t>
            </a:r>
            <a:r>
              <a:rPr lang="ru-RU" altLang="ru-RU" sz="2000" b="1" dirty="0" smtClean="0">
                <a:solidFill>
                  <a:srgbClr val="FF0000"/>
                </a:solidFill>
                <a:latin typeface="Times New Roman" pitchFamily="18" charset="0"/>
                <a:cs typeface="Times New Roman" pitchFamily="18" charset="0"/>
              </a:rPr>
              <a:t>) </a:t>
            </a:r>
            <a:r>
              <a:rPr lang="ru-RU" altLang="ru-RU" sz="2000" b="1" dirty="0" err="1">
                <a:solidFill>
                  <a:srgbClr val="FF0000"/>
                </a:solidFill>
                <a:latin typeface="Times New Roman" pitchFamily="18" charset="0"/>
                <a:cs typeface="Times New Roman" pitchFamily="18" charset="0"/>
              </a:rPr>
              <a:t>әдісінің мәні</a:t>
            </a:r>
            <a:endParaRPr lang="ru-RU" altLang="ru-RU" sz="2000" b="1" dirty="0">
              <a:solidFill>
                <a:srgbClr val="FF0000"/>
              </a:solidFill>
              <a:latin typeface="Times New Roman" pitchFamily="18" charset="0"/>
              <a:cs typeface="Times New Roman" pitchFamily="18" charset="0"/>
            </a:endParaRPr>
          </a:p>
        </p:txBody>
      </p:sp>
      <p:grpSp>
        <p:nvGrpSpPr>
          <p:cNvPr id="2" name="Группа 6"/>
          <p:cNvGrpSpPr>
            <a:grpSpLocks/>
          </p:cNvGrpSpPr>
          <p:nvPr/>
        </p:nvGrpSpPr>
        <p:grpSpPr bwMode="auto">
          <a:xfrm>
            <a:off x="539750" y="4351338"/>
            <a:ext cx="8035936" cy="2232042"/>
            <a:chOff x="385011" y="2385261"/>
            <a:chExt cx="8035498" cy="2537290"/>
          </a:xfrm>
        </p:grpSpPr>
        <p:sp>
          <p:nvSpPr>
            <p:cNvPr id="8" name="Скругленный прямоугольник 7"/>
            <p:cNvSpPr/>
            <p:nvPr/>
          </p:nvSpPr>
          <p:spPr>
            <a:xfrm>
              <a:off x="385011" y="2385261"/>
              <a:ext cx="2574785" cy="7344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kk-KZ" b="1" dirty="0">
                  <a:solidFill>
                    <a:srgbClr val="002060"/>
                  </a:solidFill>
                  <a:latin typeface="Times New Roman" pitchFamily="18" charset="0"/>
                  <a:cs typeface="Times New Roman" pitchFamily="18" charset="0"/>
                </a:rPr>
                <a:t>Күтілетін нәтижені анықтау</a:t>
              </a:r>
              <a:endParaRPr lang="ru-RU" b="1" dirty="0">
                <a:solidFill>
                  <a:srgbClr val="002060"/>
                </a:solidFill>
                <a:latin typeface="Times New Roman" pitchFamily="18" charset="0"/>
                <a:cs typeface="Times New Roman" pitchFamily="18" charset="0"/>
              </a:endParaRPr>
            </a:p>
          </p:txBody>
        </p:sp>
        <p:sp>
          <p:nvSpPr>
            <p:cNvPr id="9" name="Скругленный прямоугольник 8"/>
            <p:cNvSpPr/>
            <p:nvPr/>
          </p:nvSpPr>
          <p:spPr>
            <a:xfrm>
              <a:off x="3059793" y="3285771"/>
              <a:ext cx="2574785" cy="8247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kk-KZ" b="1" dirty="0">
                  <a:solidFill>
                    <a:srgbClr val="002060"/>
                  </a:solidFill>
                  <a:latin typeface="Times New Roman" pitchFamily="18" charset="0"/>
                  <a:cs typeface="Times New Roman" pitchFamily="18" charset="0"/>
                </a:rPr>
                <a:t>Білімді меңгеру көрсеткішін анықтау</a:t>
              </a:r>
              <a:endParaRPr lang="ru-RU" b="1" dirty="0">
                <a:solidFill>
                  <a:srgbClr val="002060"/>
                </a:solidFill>
                <a:latin typeface="Times New Roman" pitchFamily="18" charset="0"/>
                <a:cs typeface="Times New Roman" pitchFamily="18" charset="0"/>
              </a:endParaRPr>
            </a:p>
          </p:txBody>
        </p:sp>
        <p:sp>
          <p:nvSpPr>
            <p:cNvPr id="10" name="Скругленный прямоугольник 9"/>
            <p:cNvSpPr/>
            <p:nvPr/>
          </p:nvSpPr>
          <p:spPr>
            <a:xfrm>
              <a:off x="5845724" y="4097848"/>
              <a:ext cx="2574785" cy="82470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kk-KZ" b="1" dirty="0">
                  <a:solidFill>
                    <a:srgbClr val="002060"/>
                  </a:solidFill>
                  <a:latin typeface="Times New Roman" pitchFamily="18" charset="0"/>
                  <a:cs typeface="Times New Roman" pitchFamily="18" charset="0"/>
                </a:rPr>
                <a:t>Оқу үдерісін жоспарлау</a:t>
              </a:r>
              <a:endParaRPr lang="ru-RU" b="1" dirty="0">
                <a:solidFill>
                  <a:srgbClr val="002060"/>
                </a:solidFill>
                <a:latin typeface="Times New Roman" pitchFamily="18" charset="0"/>
                <a:cs typeface="Times New Roman" pitchFamily="18" charset="0"/>
              </a:endParaRPr>
            </a:p>
          </p:txBody>
        </p:sp>
        <p:sp>
          <p:nvSpPr>
            <p:cNvPr id="11" name="Стрелка вправо 10"/>
            <p:cNvSpPr/>
            <p:nvPr/>
          </p:nvSpPr>
          <p:spPr>
            <a:xfrm rot="1290439">
              <a:off x="2310900" y="3190749"/>
              <a:ext cx="779420" cy="39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право 11"/>
            <p:cNvSpPr/>
            <p:nvPr/>
          </p:nvSpPr>
          <p:spPr>
            <a:xfrm rot="1290439">
              <a:off x="5025340" y="4165572"/>
              <a:ext cx="781007" cy="39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graphicFrame>
        <p:nvGraphicFramePr>
          <p:cNvPr id="6" name="Схема 5"/>
          <p:cNvGraphicFramePr/>
          <p:nvPr/>
        </p:nvGraphicFramePr>
        <p:xfrm>
          <a:off x="285720" y="214290"/>
          <a:ext cx="8858280"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graphicFrame>
        <p:nvGraphicFramePr>
          <p:cNvPr id="5" name="Схема 4"/>
          <p:cNvGraphicFramePr/>
          <p:nvPr/>
        </p:nvGraphicFramePr>
        <p:xfrm>
          <a:off x="285720" y="285728"/>
          <a:ext cx="664373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конечная звезда 5"/>
          <p:cNvSpPr/>
          <p:nvPr/>
        </p:nvSpPr>
        <p:spPr>
          <a:xfrm>
            <a:off x="6572264" y="357166"/>
            <a:ext cx="2571736" cy="2928958"/>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kk-KZ" b="1" dirty="0" smtClean="0">
                <a:solidFill>
                  <a:schemeClr val="tx1"/>
                </a:solidFill>
              </a:rPr>
              <a:t>БЕЛСЕНДІ САБАҚ</a:t>
            </a:r>
            <a:endParaRPr lang="ru-RU" b="1" dirty="0">
              <a:solidFill>
                <a:schemeClr val="tx1"/>
              </a:solidFill>
            </a:endParaRPr>
          </a:p>
        </p:txBody>
      </p:sp>
      <p:graphicFrame>
        <p:nvGraphicFramePr>
          <p:cNvPr id="7" name="Схема 6"/>
          <p:cNvGraphicFramePr/>
          <p:nvPr/>
        </p:nvGraphicFramePr>
        <p:xfrm>
          <a:off x="1643042" y="4071942"/>
          <a:ext cx="8501122" cy="2389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Схема 7"/>
          <p:cNvGraphicFramePr/>
          <p:nvPr/>
        </p:nvGraphicFramePr>
        <p:xfrm>
          <a:off x="428596" y="3214686"/>
          <a:ext cx="3714776" cy="142876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sp>
        <p:nvSpPr>
          <p:cNvPr id="5" name="TextBox 4"/>
          <p:cNvSpPr txBox="1"/>
          <p:nvPr/>
        </p:nvSpPr>
        <p:spPr>
          <a:xfrm>
            <a:off x="642910" y="571480"/>
            <a:ext cx="8001056" cy="4524315"/>
          </a:xfrm>
          <a:prstGeom prst="rect">
            <a:avLst/>
          </a:prstGeom>
          <a:noFill/>
        </p:spPr>
        <p:txBody>
          <a:bodyPr wrap="square" rtlCol="0">
            <a:spAutoFit/>
          </a:bodyPr>
          <a:lstStyle/>
          <a:p>
            <a:r>
              <a:rPr lang="kk-KZ" b="1" dirty="0" smtClean="0">
                <a:latin typeface="Times New Roman" pitchFamily="18" charset="0"/>
                <a:cs typeface="Times New Roman" pitchFamily="18" charset="0"/>
              </a:rPr>
              <a:t>       Ал, енді Жаңартылған білім беру бағдарламасының негізгі ұғымдарымен таныссақ, алдарыңызға коуч ережесіне сәйкес,  жұмыс түрін ұсынайын. Ол үшін Бастауыш сыныптың оқу бағдарламасына  зер салайық.</a:t>
            </a:r>
            <a:endParaRPr lang="ru-RU" b="1"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1 топ: Қазақ тілі</a:t>
            </a:r>
          </a:p>
          <a:p>
            <a:r>
              <a:rPr lang="kk-KZ" b="1" dirty="0" smtClean="0">
                <a:latin typeface="Times New Roman" pitchFamily="18" charset="0"/>
                <a:cs typeface="Times New Roman" pitchFamily="18" charset="0"/>
              </a:rPr>
              <a:t>2 топ: Математика</a:t>
            </a:r>
          </a:p>
          <a:p>
            <a:r>
              <a:rPr lang="kk-KZ" b="1" dirty="0" smtClean="0">
                <a:latin typeface="Times New Roman" pitchFamily="18" charset="0"/>
                <a:cs typeface="Times New Roman" pitchFamily="18" charset="0"/>
              </a:rPr>
              <a:t>3 топ: Дүниетану</a:t>
            </a:r>
          </a:p>
          <a:p>
            <a:r>
              <a:rPr lang="kk-KZ" b="1" dirty="0" smtClean="0">
                <a:latin typeface="Times New Roman" pitchFamily="18" charset="0"/>
                <a:cs typeface="Times New Roman" pitchFamily="18" charset="0"/>
              </a:rPr>
              <a:t>4 топ: Жаратылыстану</a:t>
            </a:r>
          </a:p>
          <a:p>
            <a:r>
              <a:rPr lang="kk-KZ" b="1" dirty="0" smtClean="0">
                <a:latin typeface="Times New Roman" pitchFamily="18" charset="0"/>
                <a:cs typeface="Times New Roman" pitchFamily="18" charset="0"/>
              </a:rPr>
              <a:t>5 топ: Әдебиеттік оқу.</a:t>
            </a:r>
          </a:p>
          <a:p>
            <a:r>
              <a:rPr lang="kk-KZ"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Түсіндірме жазба</a:t>
            </a:r>
            <a:r>
              <a:rPr lang="ru-RU"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 пәнін оқыту мақсаты мен міндеттері, </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Оқу үдерісін ұйымдастыруда қолданылатын педагогикалық тәсілдер, Оқу жетістіктерін бағалау тәсілдері, -----------------пәнінің мазмұнын ұйымдастыру</a:t>
            </a:r>
            <a:r>
              <a:rPr lang="ru-RU"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ҰМЖ, Ортақ тақырыптарымен) танысыңыздар.</a:t>
            </a:r>
          </a:p>
          <a:p>
            <a:r>
              <a:rPr lang="kk-KZ" b="1" dirty="0" smtClean="0">
                <a:latin typeface="Times New Roman" pitchFamily="18" charset="0"/>
                <a:cs typeface="Times New Roman" pitchFamily="18" charset="0"/>
              </a:rPr>
              <a:t>   КМЖ үш бөліктен тұрады десек, 1 бөлігі сабақтың негізі</a:t>
            </a:r>
          </a:p>
          <a:p>
            <a:r>
              <a:rPr lang="kk-KZ" b="1" dirty="0" smtClean="0">
                <a:latin typeface="Times New Roman" pitchFamily="18" charset="0"/>
                <a:cs typeface="Times New Roman" pitchFamily="18" charset="0"/>
              </a:rPr>
              <a:t>2 бөлік сабақтың өтуі</a:t>
            </a:r>
          </a:p>
          <a:p>
            <a:r>
              <a:rPr lang="kk-KZ" b="1" dirty="0" smtClean="0">
                <a:latin typeface="Times New Roman" pitchFamily="18" charset="0"/>
                <a:cs typeface="Times New Roman" pitchFamily="18" charset="0"/>
              </a:rPr>
              <a:t>3 бөлік сабақты талдау, рефлексия жасау деп те атауға болады.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graphicFrame>
        <p:nvGraphicFramePr>
          <p:cNvPr id="6" name="Таблица 5"/>
          <p:cNvGraphicFramePr>
            <a:graphicFrameLocks noGrp="1"/>
          </p:cNvGraphicFramePr>
          <p:nvPr/>
        </p:nvGraphicFramePr>
        <p:xfrm>
          <a:off x="357158" y="857232"/>
          <a:ext cx="8501122" cy="5211069"/>
        </p:xfrm>
        <a:graphic>
          <a:graphicData uri="http://schemas.openxmlformats.org/drawingml/2006/table">
            <a:tbl>
              <a:tblPr>
                <a:tableStyleId>{775DCB02-9BB8-47FD-8907-85C794F793BA}</a:tableStyleId>
              </a:tblPr>
              <a:tblGrid>
                <a:gridCol w="2143140"/>
                <a:gridCol w="6357982"/>
              </a:tblGrid>
              <a:tr h="900377">
                <a:tc>
                  <a:txBody>
                    <a:bodyPr/>
                    <a:lstStyle/>
                    <a:p>
                      <a:pPr algn="l">
                        <a:lnSpc>
                          <a:spcPct val="115000"/>
                        </a:lnSpc>
                        <a:spcAft>
                          <a:spcPts val="0"/>
                        </a:spcAft>
                      </a:pPr>
                      <a:r>
                        <a:rPr lang="kk-KZ" sz="1200" b="1" dirty="0">
                          <a:latin typeface="Times New Roman" pitchFamily="18" charset="0"/>
                          <a:cs typeface="Times New Roman" pitchFamily="18" charset="0"/>
                        </a:rPr>
                        <a:t>Пән: </a:t>
                      </a:r>
                      <a:endParaRPr lang="ru-RU" sz="1200" b="1" dirty="0">
                        <a:latin typeface="Times New Roman" pitchFamily="18" charset="0"/>
                        <a:cs typeface="Times New Roman" pitchFamily="18" charset="0"/>
                      </a:endParaRPr>
                    </a:p>
                    <a:p>
                      <a:pPr algn="l">
                        <a:lnSpc>
                          <a:spcPct val="115000"/>
                        </a:lnSpc>
                        <a:spcAft>
                          <a:spcPts val="0"/>
                        </a:spcAft>
                      </a:pPr>
                      <a:r>
                        <a:rPr lang="kk-KZ" sz="1200" b="1" dirty="0">
                          <a:latin typeface="Times New Roman" pitchFamily="18" charset="0"/>
                          <a:cs typeface="Times New Roman" pitchFamily="18" charset="0"/>
                        </a:rPr>
                        <a:t>Ұзақ мерзімді жоспар бөлімі: </a:t>
                      </a:r>
                      <a:endParaRPr lang="ru-RU" sz="1200" b="1" dirty="0">
                        <a:latin typeface="Times New Roman" pitchFamily="18" charset="0"/>
                        <a:cs typeface="Times New Roman" pitchFamily="18" charset="0"/>
                      </a:endParaRPr>
                    </a:p>
                    <a:p>
                      <a:pPr algn="l">
                        <a:lnSpc>
                          <a:spcPct val="115000"/>
                        </a:lnSpc>
                        <a:spcAft>
                          <a:spcPts val="0"/>
                        </a:spcAft>
                      </a:pPr>
                      <a:r>
                        <a:rPr lang="kk-KZ" sz="1200" b="1" dirty="0">
                          <a:latin typeface="Times New Roman" pitchFamily="18" charset="0"/>
                          <a:cs typeface="Times New Roman" pitchFamily="18" charset="0"/>
                        </a:rPr>
                        <a:t>Күні: </a:t>
                      </a:r>
                      <a:endParaRPr lang="ru-RU" sz="1200" b="1" dirty="0">
                        <a:latin typeface="Times New Roman" pitchFamily="18" charset="0"/>
                        <a:cs typeface="Times New Roman" pitchFamily="18" charset="0"/>
                      </a:endParaRPr>
                    </a:p>
                    <a:p>
                      <a:pPr algn="l">
                        <a:lnSpc>
                          <a:spcPct val="115000"/>
                        </a:lnSpc>
                        <a:spcAft>
                          <a:spcPts val="0"/>
                        </a:spcAft>
                      </a:pPr>
                      <a:r>
                        <a:rPr lang="kk-KZ" sz="1200" b="1" dirty="0">
                          <a:latin typeface="Times New Roman" pitchFamily="18" charset="0"/>
                          <a:cs typeface="Times New Roman" pitchFamily="18" charset="0"/>
                        </a:rPr>
                        <a:t>Сынып:   «»</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c>
                  <a:txBody>
                    <a:bodyPr/>
                    <a:lstStyle/>
                    <a:p>
                      <a:pPr algn="l">
                        <a:spcAft>
                          <a:spcPts val="0"/>
                        </a:spcAft>
                      </a:pPr>
                      <a:r>
                        <a:rPr lang="kk-KZ" sz="1200" b="1" dirty="0">
                          <a:latin typeface="Times New Roman" pitchFamily="18" charset="0"/>
                          <a:cs typeface="Times New Roman" pitchFamily="18" charset="0"/>
                        </a:rPr>
                        <a:t>Мектеп:</a:t>
                      </a:r>
                      <a:endParaRPr lang="ru-RU" sz="1200" b="1" dirty="0">
                        <a:latin typeface="Times New Roman" pitchFamily="18" charset="0"/>
                        <a:cs typeface="Times New Roman" pitchFamily="18" charset="0"/>
                      </a:endParaRPr>
                    </a:p>
                    <a:p>
                      <a:pPr algn="l">
                        <a:spcAft>
                          <a:spcPts val="0"/>
                        </a:spcAft>
                      </a:pPr>
                      <a:r>
                        <a:rPr lang="kk-KZ" sz="1200" b="1" dirty="0">
                          <a:latin typeface="Times New Roman" pitchFamily="18" charset="0"/>
                          <a:cs typeface="Times New Roman" pitchFamily="18" charset="0"/>
                        </a:rPr>
                        <a:t>Мұғалімнің аты-жөні: </a:t>
                      </a:r>
                      <a:endParaRPr lang="ru-RU" sz="1200" b="1" dirty="0">
                        <a:latin typeface="Times New Roman" pitchFamily="18" charset="0"/>
                        <a:cs typeface="Times New Roman" pitchFamily="18" charset="0"/>
                      </a:endParaRPr>
                    </a:p>
                    <a:p>
                      <a:pPr algn="l">
                        <a:spcAft>
                          <a:spcPts val="0"/>
                        </a:spcAft>
                      </a:pPr>
                      <a:r>
                        <a:rPr lang="kk-KZ" sz="1200" b="1" dirty="0">
                          <a:latin typeface="Times New Roman" pitchFamily="18" charset="0"/>
                          <a:cs typeface="Times New Roman" pitchFamily="18" charset="0"/>
                        </a:rPr>
                        <a:t>Қатысқандар саны: </a:t>
                      </a:r>
                      <a:endParaRPr lang="ru-RU" sz="1200" b="1" dirty="0">
                        <a:latin typeface="Times New Roman" pitchFamily="18" charset="0"/>
                        <a:cs typeface="Times New Roman" pitchFamily="18" charset="0"/>
                      </a:endParaRPr>
                    </a:p>
                    <a:p>
                      <a:pPr algn="l">
                        <a:lnSpc>
                          <a:spcPct val="115000"/>
                        </a:lnSpc>
                        <a:spcAft>
                          <a:spcPts val="0"/>
                        </a:spcAft>
                      </a:pPr>
                      <a:r>
                        <a:rPr lang="kk-KZ" sz="1200" b="1" dirty="0">
                          <a:latin typeface="Times New Roman" pitchFamily="18" charset="0"/>
                          <a:cs typeface="Times New Roman" pitchFamily="18" charset="0"/>
                        </a:rPr>
                        <a:t>Қатыспағандар саны:</a:t>
                      </a:r>
                      <a:endParaRPr lang="ru-RU" sz="1200" b="1" dirty="0">
                        <a:latin typeface="Times New Roman" pitchFamily="18" charset="0"/>
                        <a:ea typeface="Times New Roman"/>
                        <a:cs typeface="Times New Roman" pitchFamily="18" charset="0"/>
                      </a:endParaRPr>
                    </a:p>
                  </a:txBody>
                  <a:tcPr marL="30956" marR="30956" marT="0" marB="0"/>
                </a:tc>
              </a:tr>
              <a:tr h="393572">
                <a:tc>
                  <a:txBody>
                    <a:bodyPr/>
                    <a:lstStyle/>
                    <a:p>
                      <a:pPr algn="l">
                        <a:lnSpc>
                          <a:spcPct val="115000"/>
                        </a:lnSpc>
                        <a:spcAft>
                          <a:spcPts val="0"/>
                        </a:spcAft>
                      </a:pPr>
                      <a:r>
                        <a:rPr lang="ru-RU" sz="1200" b="1" dirty="0" err="1">
                          <a:latin typeface="Times New Roman" pitchFamily="18" charset="0"/>
                          <a:cs typeface="Times New Roman" pitchFamily="18" charset="0"/>
                        </a:rPr>
                        <a:t>Сабақ тақырыбы</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c>
                  <a:txBody>
                    <a:bodyPr/>
                    <a:lstStyle/>
                    <a:p>
                      <a:endParaRPr lang="ru-RU" sz="1200" b="1" dirty="0">
                        <a:latin typeface="Times New Roman" pitchFamily="18" charset="0"/>
                        <a:cs typeface="Times New Roman" pitchFamily="18" charset="0"/>
                      </a:endParaRPr>
                    </a:p>
                  </a:txBody>
                  <a:tcPr marL="30956" marR="30956" marT="0" marB="0"/>
                </a:tc>
              </a:tr>
              <a:tr h="370017">
                <a:tc>
                  <a:txBody>
                    <a:bodyPr/>
                    <a:lstStyle/>
                    <a:p>
                      <a:pPr algn="l">
                        <a:spcAft>
                          <a:spcPts val="0"/>
                        </a:spcAft>
                      </a:pPr>
                      <a:r>
                        <a:rPr lang="ru-RU" sz="1200" b="1" dirty="0">
                          <a:latin typeface="Times New Roman" pitchFamily="18" charset="0"/>
                          <a:cs typeface="Times New Roman" pitchFamily="18" charset="0"/>
                        </a:rPr>
                        <a:t>Осы </a:t>
                      </a:r>
                      <a:r>
                        <a:rPr lang="ru-RU" sz="1200" b="1" dirty="0" err="1" smtClean="0">
                          <a:latin typeface="Times New Roman" pitchFamily="18" charset="0"/>
                          <a:cs typeface="Times New Roman" pitchFamily="18" charset="0"/>
                        </a:rPr>
                        <a:t>сабақта қол жеткізілетін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оқу мақсаттары </a:t>
                      </a:r>
                      <a:r>
                        <a:rPr lang="ru-RU" sz="1200" b="1" dirty="0">
                          <a:latin typeface="Times New Roman" pitchFamily="18" charset="0"/>
                          <a:cs typeface="Times New Roman" pitchFamily="18" charset="0"/>
                        </a:rPr>
                        <a:t>(</a:t>
                      </a:r>
                      <a:r>
                        <a:rPr lang="ru-RU" sz="1200" b="1" dirty="0" err="1" smtClean="0">
                          <a:latin typeface="Times New Roman" pitchFamily="18" charset="0"/>
                          <a:cs typeface="Times New Roman" pitchFamily="18" charset="0"/>
                        </a:rPr>
                        <a:t>оқу бағдарламасына сілтеме</a:t>
                      </a:r>
                      <a:r>
                        <a:rPr lang="kk-KZ" sz="1200" b="1" dirty="0">
                          <a:latin typeface="Times New Roman" pitchFamily="18" charset="0"/>
                          <a:cs typeface="Times New Roman" pitchFamily="18" charset="0"/>
                        </a:rPr>
                        <a:t>)</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c>
                  <a:txBody>
                    <a:bodyPr/>
                    <a:lstStyle/>
                    <a:p>
                      <a:r>
                        <a:rPr lang="kk-KZ" sz="1200" b="1" dirty="0" smtClean="0">
                          <a:latin typeface="Times New Roman" pitchFamily="18" charset="0"/>
                          <a:cs typeface="Times New Roman" pitchFamily="18" charset="0"/>
                        </a:rPr>
                        <a:t>(кодымен бірге қанша мақсат тұр соның бәрін жазу)</a:t>
                      </a:r>
                      <a:endParaRPr lang="ru-RU" sz="1200" b="1" dirty="0">
                        <a:latin typeface="Times New Roman" pitchFamily="18" charset="0"/>
                        <a:cs typeface="Times New Roman" pitchFamily="18" charset="0"/>
                      </a:endParaRPr>
                    </a:p>
                  </a:txBody>
                  <a:tcPr marL="30956" marR="30956" marT="0" marB="0"/>
                </a:tc>
              </a:tr>
              <a:tr h="803760">
                <a:tc>
                  <a:txBody>
                    <a:bodyPr/>
                    <a:lstStyle/>
                    <a:p>
                      <a:pPr algn="l">
                        <a:spcAft>
                          <a:spcPts val="0"/>
                        </a:spcAft>
                      </a:pPr>
                      <a:r>
                        <a:rPr lang="ru-RU" sz="1200" b="1" dirty="0" err="1">
                          <a:latin typeface="Times New Roman" pitchFamily="18" charset="0"/>
                          <a:cs typeface="Times New Roman" pitchFamily="18" charset="0"/>
                        </a:rPr>
                        <a:t>Сабақ мақсаттары</a:t>
                      </a:r>
                      <a:r>
                        <a:rPr lang="ru-RU" sz="1200" b="1" dirty="0">
                          <a:latin typeface="Times New Roman" pitchFamily="18" charset="0"/>
                          <a:cs typeface="Times New Roman" pitchFamily="18" charset="0"/>
                        </a:rPr>
                        <a:t> </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c>
                  <a:txBody>
                    <a:bodyPr/>
                    <a:lstStyle/>
                    <a:p>
                      <a:pPr algn="l">
                        <a:lnSpc>
                          <a:spcPct val="115000"/>
                        </a:lnSpc>
                        <a:spcAft>
                          <a:spcPts val="0"/>
                        </a:spcAft>
                      </a:pPr>
                      <a:r>
                        <a:rPr lang="ru-RU" sz="1200" b="1" dirty="0" err="1">
                          <a:latin typeface="Times New Roman" pitchFamily="18" charset="0"/>
                          <a:cs typeface="Times New Roman" pitchFamily="18" charset="0"/>
                        </a:rPr>
                        <a:t>Барлық оқушылар</a:t>
                      </a:r>
                      <a:r>
                        <a:rPr lang="ru-RU" sz="1200" b="1" dirty="0" err="1" smtClean="0">
                          <a:latin typeface="Times New Roman" pitchFamily="18" charset="0"/>
                          <a:cs typeface="Times New Roman" pitchFamily="18" charset="0"/>
                        </a:rPr>
                        <a:t>: (барлық оқушылардың орындай</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алатын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дағдылары</a:t>
                      </a: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p>
                      <a:pPr algn="l">
                        <a:lnSpc>
                          <a:spcPct val="115000"/>
                        </a:lnSpc>
                        <a:spcAft>
                          <a:spcPts val="0"/>
                        </a:spcAft>
                      </a:pPr>
                      <a:r>
                        <a:rPr lang="kk-KZ" sz="1200" b="1" dirty="0">
                          <a:latin typeface="Times New Roman" pitchFamily="18" charset="0"/>
                          <a:cs typeface="Times New Roman" pitchFamily="18" charset="0"/>
                        </a:rPr>
                        <a:t>Көптеген оқушылар: </a:t>
                      </a:r>
                      <a:r>
                        <a:rPr lang="kk-KZ" sz="1200" b="1" dirty="0" smtClean="0">
                          <a:latin typeface="Times New Roman" pitchFamily="18" charset="0"/>
                          <a:cs typeface="Times New Roman" pitchFamily="18" charset="0"/>
                        </a:rPr>
                        <a:t>(кейбір оқушылар ғана орындай алатын,</a:t>
                      </a:r>
                      <a:r>
                        <a:rPr lang="kk-KZ" sz="1200" b="1" baseline="0" dirty="0" smtClean="0">
                          <a:latin typeface="Times New Roman" pitchFamily="18" charset="0"/>
                          <a:cs typeface="Times New Roman" pitchFamily="18" charset="0"/>
                        </a:rPr>
                        <a:t> барлығынан гөрі тереңдете орындайтын дағдылары</a:t>
                      </a:r>
                      <a:r>
                        <a:rPr lang="kk-KZ"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p>
                      <a:pPr algn="l">
                        <a:lnSpc>
                          <a:spcPct val="115000"/>
                        </a:lnSpc>
                        <a:spcAft>
                          <a:spcPts val="0"/>
                        </a:spcAft>
                      </a:pPr>
                      <a:r>
                        <a:rPr lang="kk-KZ" sz="1200" b="1" dirty="0">
                          <a:latin typeface="Times New Roman" pitchFamily="18" charset="0"/>
                          <a:cs typeface="Times New Roman" pitchFamily="18" charset="0"/>
                        </a:rPr>
                        <a:t>Кейбір оқушылар: </a:t>
                      </a:r>
                      <a:r>
                        <a:rPr lang="kk-KZ" sz="1200" b="1" dirty="0" smtClean="0">
                          <a:latin typeface="Times New Roman" pitchFamily="18" charset="0"/>
                          <a:cs typeface="Times New Roman" pitchFamily="18" charset="0"/>
                        </a:rPr>
                        <a:t>қабілетті</a:t>
                      </a:r>
                      <a:r>
                        <a:rPr lang="kk-KZ" sz="1200" b="1" baseline="0" dirty="0" smtClean="0">
                          <a:latin typeface="Times New Roman" pitchFamily="18" charset="0"/>
                          <a:cs typeface="Times New Roman" pitchFamily="18" charset="0"/>
                        </a:rPr>
                        <a:t> оқушыларға тән тақырып бойынша терең дағдыларды орындай алатын оқушылар</a:t>
                      </a:r>
                      <a:endParaRPr lang="ru-RU" sz="1200" b="1" dirty="0">
                        <a:latin typeface="Times New Roman" pitchFamily="18" charset="0"/>
                        <a:ea typeface="Times New Roman"/>
                        <a:cs typeface="Times New Roman" pitchFamily="18" charset="0"/>
                      </a:endParaRPr>
                    </a:p>
                  </a:txBody>
                  <a:tcPr marL="30956" marR="30956" marT="0" marB="0"/>
                </a:tc>
              </a:tr>
              <a:tr h="246678">
                <a:tc>
                  <a:txBody>
                    <a:bodyPr/>
                    <a:lstStyle/>
                    <a:p>
                      <a:pPr algn="l">
                        <a:spcAft>
                          <a:spcPts val="0"/>
                        </a:spcAft>
                      </a:pPr>
                      <a:r>
                        <a:rPr lang="ru-RU" sz="1200" b="1" dirty="0" err="1" smtClean="0">
                          <a:latin typeface="Times New Roman" pitchFamily="18" charset="0"/>
                          <a:cs typeface="Times New Roman" pitchFamily="18" charset="0"/>
                        </a:rPr>
                        <a:t>Бағалау критерийлері</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c>
                  <a:txBody>
                    <a:bodyPr/>
                    <a:lstStyle/>
                    <a:p>
                      <a:r>
                        <a:rPr lang="kk-KZ" sz="1200" b="1" dirty="0" smtClean="0">
                          <a:latin typeface="Times New Roman" pitchFamily="18" charset="0"/>
                          <a:cs typeface="Times New Roman" pitchFamily="18" charset="0"/>
                        </a:rPr>
                        <a:t>(оқу мақсатына</a:t>
                      </a:r>
                      <a:r>
                        <a:rPr lang="kk-KZ" sz="1200" b="1" baseline="0" dirty="0" smtClean="0">
                          <a:latin typeface="Times New Roman" pitchFamily="18" charset="0"/>
                          <a:cs typeface="Times New Roman" pitchFamily="18" charset="0"/>
                        </a:rPr>
                        <a:t> сәйкес оқушылардың нәтижеге жететін дағдылары) </a:t>
                      </a:r>
                      <a:endParaRPr lang="ru-RU" sz="1200" b="1" dirty="0">
                        <a:latin typeface="Times New Roman" pitchFamily="18" charset="0"/>
                        <a:cs typeface="Times New Roman" pitchFamily="18" charset="0"/>
                      </a:endParaRPr>
                    </a:p>
                  </a:txBody>
                  <a:tcPr marL="30956" marR="30956" marT="0" marB="0"/>
                </a:tc>
              </a:tr>
              <a:tr h="978776">
                <a:tc>
                  <a:txBody>
                    <a:bodyPr/>
                    <a:lstStyle/>
                    <a:p>
                      <a:pPr algn="l">
                        <a:spcAft>
                          <a:spcPts val="0"/>
                        </a:spcAft>
                      </a:pPr>
                      <a:r>
                        <a:rPr lang="ru-RU" sz="1200" b="1" dirty="0" err="1" smtClean="0">
                          <a:latin typeface="Times New Roman" pitchFamily="18" charset="0"/>
                          <a:cs typeface="Times New Roman" pitchFamily="18" charset="0"/>
                        </a:rPr>
                        <a:t>Тілдік</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мақсаттар</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c>
                  <a:txBody>
                    <a:bodyPr/>
                    <a:lstStyle/>
                    <a:p>
                      <a:pPr algn="l">
                        <a:lnSpc>
                          <a:spcPct val="115000"/>
                        </a:lnSpc>
                        <a:spcAft>
                          <a:spcPts val="0"/>
                        </a:spcAft>
                      </a:pPr>
                      <a:r>
                        <a:rPr lang="ru-RU" sz="1200" b="1" dirty="0" err="1" smtClean="0">
                          <a:latin typeface="Times New Roman" pitchFamily="18" charset="0"/>
                          <a:cs typeface="Times New Roman" pitchFamily="18" charset="0"/>
                        </a:rPr>
                        <a:t>Оқушылар орындай</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алады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оқушылардың орындай</a:t>
                      </a:r>
                      <a:r>
                        <a:rPr lang="ru-RU" sz="1200" b="1" baseline="0" dirty="0" smtClean="0">
                          <a:latin typeface="Times New Roman" pitchFamily="18" charset="0"/>
                          <a:cs typeface="Times New Roman" pitchFamily="18" charset="0"/>
                        </a:rPr>
                        <a:t> </a:t>
                      </a:r>
                      <a:r>
                        <a:rPr lang="ru-RU" sz="1200" b="1" baseline="0" dirty="0" err="1" smtClean="0">
                          <a:latin typeface="Times New Roman" pitchFamily="18" charset="0"/>
                          <a:cs typeface="Times New Roman" pitchFamily="18" charset="0"/>
                        </a:rPr>
                        <a:t>алатын</a:t>
                      </a:r>
                      <a:r>
                        <a:rPr lang="ru-RU" sz="1200" b="1" baseline="0" dirty="0" smtClean="0">
                          <a:latin typeface="Times New Roman" pitchFamily="18" charset="0"/>
                          <a:cs typeface="Times New Roman" pitchFamily="18" charset="0"/>
                        </a:rPr>
                        <a:t> </a:t>
                      </a:r>
                      <a:r>
                        <a:rPr lang="ru-RU" sz="1200" b="1" baseline="0" dirty="0" err="1" smtClean="0">
                          <a:latin typeface="Times New Roman" pitchFamily="18" charset="0"/>
                          <a:cs typeface="Times New Roman" pitchFamily="18" charset="0"/>
                        </a:rPr>
                        <a:t>межелі</a:t>
                      </a:r>
                      <a:r>
                        <a:rPr lang="ru-RU" sz="1200" b="1" baseline="0" dirty="0" smtClean="0">
                          <a:latin typeface="Times New Roman" pitchFamily="18" charset="0"/>
                          <a:cs typeface="Times New Roman" pitchFamily="18" charset="0"/>
                        </a:rPr>
                        <a:t> </a:t>
                      </a:r>
                      <a:r>
                        <a:rPr lang="ru-RU" sz="1200" b="1" baseline="0" dirty="0" err="1" smtClean="0">
                          <a:latin typeface="Times New Roman" pitchFamily="18" charset="0"/>
                          <a:cs typeface="Times New Roman" pitchFamily="18" charset="0"/>
                        </a:rPr>
                        <a:t>тілдік</a:t>
                      </a:r>
                      <a:r>
                        <a:rPr lang="ru-RU" sz="1200" b="1" baseline="0" dirty="0" smtClean="0">
                          <a:latin typeface="Times New Roman" pitchFamily="18" charset="0"/>
                          <a:cs typeface="Times New Roman" pitchFamily="18" charset="0"/>
                        </a:rPr>
                        <a:t> </a:t>
                      </a:r>
                      <a:r>
                        <a:rPr lang="ru-RU" sz="1200" b="1" baseline="0" dirty="0" err="1" smtClean="0">
                          <a:latin typeface="Times New Roman" pitchFamily="18" charset="0"/>
                          <a:cs typeface="Times New Roman" pitchFamily="18" charset="0"/>
                        </a:rPr>
                        <a:t>қорлары </a:t>
                      </a:r>
                      <a:r>
                        <a:rPr lang="ru-RU" sz="1200" b="1" baseline="0" dirty="0" smtClean="0">
                          <a:latin typeface="Times New Roman" pitchFamily="18" charset="0"/>
                          <a:cs typeface="Times New Roman" pitchFamily="18" charset="0"/>
                        </a:rPr>
                        <a:t>(</a:t>
                      </a:r>
                      <a:r>
                        <a:rPr lang="ru-RU" sz="1200" b="1" baseline="0" dirty="0" err="1" smtClean="0">
                          <a:latin typeface="Times New Roman" pitchFamily="18" charset="0"/>
                          <a:cs typeface="Times New Roman" pitchFamily="18" charset="0"/>
                        </a:rPr>
                        <a:t>сипаттайды</a:t>
                      </a:r>
                      <a:r>
                        <a:rPr lang="ru-RU" sz="1200" b="1" baseline="0" dirty="0" smtClean="0">
                          <a:latin typeface="Times New Roman" pitchFamily="18" charset="0"/>
                          <a:cs typeface="Times New Roman" pitchFamily="18" charset="0"/>
                        </a:rPr>
                        <a:t>, </a:t>
                      </a:r>
                      <a:r>
                        <a:rPr lang="ru-RU" sz="1200" b="1" baseline="0" dirty="0" err="1" smtClean="0">
                          <a:latin typeface="Times New Roman" pitchFamily="18" charset="0"/>
                          <a:cs typeface="Times New Roman" pitchFamily="18" charset="0"/>
                        </a:rPr>
                        <a:t>айтады</a:t>
                      </a:r>
                      <a:r>
                        <a:rPr lang="ru-RU" sz="1200" b="1" baseline="0" dirty="0" smtClean="0">
                          <a:latin typeface="Times New Roman" pitchFamily="18" charset="0"/>
                          <a:cs typeface="Times New Roman" pitchFamily="18" charset="0"/>
                        </a:rPr>
                        <a:t>, </a:t>
                      </a:r>
                      <a:r>
                        <a:rPr lang="ru-RU" sz="1200" b="1" baseline="0" dirty="0" err="1" smtClean="0">
                          <a:latin typeface="Times New Roman" pitchFamily="18" charset="0"/>
                          <a:cs typeface="Times New Roman" pitchFamily="18" charset="0"/>
                        </a:rPr>
                        <a:t>мазмұндайды,….</a:t>
                      </a:r>
                      <a:r>
                        <a:rPr lang="ru-RU" sz="1200" b="1" baseline="0"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p>
                      <a:pPr algn="l">
                        <a:spcAft>
                          <a:spcPts val="0"/>
                        </a:spcAft>
                      </a:pPr>
                      <a:r>
                        <a:rPr lang="ru-RU" sz="1200" b="1" dirty="0" err="1">
                          <a:latin typeface="Times New Roman" pitchFamily="18" charset="0"/>
                          <a:cs typeface="Times New Roman" pitchFamily="18" charset="0"/>
                        </a:rPr>
                        <a:t>Пәнге тән </a:t>
                      </a:r>
                      <a:r>
                        <a:rPr lang="ru-RU" sz="1200" b="1" dirty="0">
                          <a:latin typeface="Times New Roman" pitchFamily="18" charset="0"/>
                          <a:cs typeface="Times New Roman" pitchFamily="18" charset="0"/>
                        </a:rPr>
                        <a:t>лексика мен терминология: </a:t>
                      </a:r>
                      <a:r>
                        <a:rPr lang="ru-RU" sz="1200" b="1" dirty="0" err="1" smtClean="0">
                          <a:latin typeface="Times New Roman" pitchFamily="18" charset="0"/>
                          <a:cs typeface="Times New Roman" pitchFamily="18" charset="0"/>
                        </a:rPr>
                        <a:t>сабаққа қатысты жаңа сөздер, сөз тіркестері</a:t>
                      </a:r>
                      <a:endParaRPr lang="ru-RU" sz="1200" b="1" dirty="0">
                        <a:latin typeface="Times New Roman" pitchFamily="18" charset="0"/>
                        <a:cs typeface="Times New Roman" pitchFamily="18" charset="0"/>
                      </a:endParaRPr>
                    </a:p>
                    <a:p>
                      <a:pPr algn="l">
                        <a:lnSpc>
                          <a:spcPct val="115000"/>
                        </a:lnSpc>
                        <a:spcAft>
                          <a:spcPts val="0"/>
                        </a:spcAft>
                      </a:pPr>
                      <a:r>
                        <a:rPr lang="kk-KZ" sz="1200" b="1" dirty="0">
                          <a:latin typeface="Times New Roman" pitchFamily="18" charset="0"/>
                          <a:cs typeface="Times New Roman" pitchFamily="18" charset="0"/>
                        </a:rPr>
                        <a:t>Диалог пен жазу үшін пайдалы сөздер мен тіркестер: </a:t>
                      </a:r>
                      <a:r>
                        <a:rPr lang="kk-KZ" sz="1200" b="1" dirty="0" smtClean="0">
                          <a:latin typeface="Times New Roman" pitchFamily="18" charset="0"/>
                          <a:cs typeface="Times New Roman" pitchFamily="18" charset="0"/>
                        </a:rPr>
                        <a:t>сабақққа</a:t>
                      </a:r>
                      <a:r>
                        <a:rPr lang="kk-KZ" sz="1200" b="1" baseline="0" dirty="0" smtClean="0">
                          <a:latin typeface="Times New Roman" pitchFamily="18" charset="0"/>
                          <a:cs typeface="Times New Roman" pitchFamily="18" charset="0"/>
                        </a:rPr>
                        <a:t> қатысты сұрақтар, ой түрткі сөздер, </a:t>
                      </a:r>
                      <a:endParaRPr lang="ru-RU" sz="1200" b="1" dirty="0">
                        <a:latin typeface="Times New Roman" pitchFamily="18" charset="0"/>
                        <a:ea typeface="Times New Roman"/>
                        <a:cs typeface="Times New Roman" pitchFamily="18" charset="0"/>
                      </a:endParaRPr>
                    </a:p>
                  </a:txBody>
                  <a:tcPr marL="30956" marR="30956" marT="0" marB="0"/>
                </a:tc>
              </a:tr>
              <a:tr h="306080">
                <a:tc>
                  <a:txBody>
                    <a:bodyPr/>
                    <a:lstStyle/>
                    <a:p>
                      <a:pPr algn="l">
                        <a:spcAft>
                          <a:spcPts val="0"/>
                        </a:spcAft>
                      </a:pPr>
                      <a:r>
                        <a:rPr lang="ru-RU" sz="1200" b="1" dirty="0" err="1" smtClean="0">
                          <a:latin typeface="Times New Roman" pitchFamily="18" charset="0"/>
                          <a:cs typeface="Times New Roman" pitchFamily="18" charset="0"/>
                        </a:rPr>
                        <a:t>Құндылықтарды дарыту</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c>
                  <a:txBody>
                    <a:bodyPr/>
                    <a:lstStyle/>
                    <a:p>
                      <a:pPr algn="l">
                        <a:spcAft>
                          <a:spcPts val="0"/>
                        </a:spcAft>
                      </a:pPr>
                      <a:r>
                        <a:rPr lang="kk-KZ" sz="1200" b="1" dirty="0" smtClean="0">
                          <a:solidFill>
                            <a:srgbClr val="000000"/>
                          </a:solidFill>
                          <a:latin typeface="Times New Roman" pitchFamily="18" charset="0"/>
                          <a:ea typeface="Times New Roman"/>
                          <a:cs typeface="Times New Roman" pitchFamily="18" charset="0"/>
                        </a:rPr>
                        <a:t>“Мәңгілік ел”  құндылықтырының негізгісін жазу</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r>
              <a:tr h="246678">
                <a:tc>
                  <a:txBody>
                    <a:bodyPr/>
                    <a:lstStyle/>
                    <a:p>
                      <a:pPr algn="l">
                        <a:spcAft>
                          <a:spcPts val="0"/>
                        </a:spcAft>
                      </a:pPr>
                      <a:r>
                        <a:rPr lang="ru-RU" sz="1200" b="1" dirty="0" err="1" smtClean="0">
                          <a:latin typeface="Times New Roman" pitchFamily="18" charset="0"/>
                          <a:cs typeface="Times New Roman" pitchFamily="18" charset="0"/>
                        </a:rPr>
                        <a:t>Пәнаралық  байланыстар</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c>
                  <a:txBody>
                    <a:bodyPr/>
                    <a:lstStyle/>
                    <a:p>
                      <a:endParaRPr lang="ru-RU" sz="1200" b="1" dirty="0">
                        <a:latin typeface="Times New Roman" pitchFamily="18" charset="0"/>
                        <a:cs typeface="Times New Roman" pitchFamily="18" charset="0"/>
                      </a:endParaRPr>
                    </a:p>
                  </a:txBody>
                  <a:tcPr marL="30956" marR="30956" marT="0" marB="0"/>
                </a:tc>
              </a:tr>
              <a:tr h="246678">
                <a:tc>
                  <a:txBody>
                    <a:bodyPr/>
                    <a:lstStyle/>
                    <a:p>
                      <a:pPr algn="l">
                        <a:spcAft>
                          <a:spcPts val="0"/>
                        </a:spcAft>
                      </a:pPr>
                      <a:r>
                        <a:rPr lang="ru-RU" sz="1200" b="1" dirty="0">
                          <a:latin typeface="Times New Roman" pitchFamily="18" charset="0"/>
                          <a:cs typeface="Times New Roman" pitchFamily="18" charset="0"/>
                        </a:rPr>
                        <a:t>АКТ </a:t>
                      </a:r>
                      <a:r>
                        <a:rPr lang="ru-RU" sz="1200" b="1" dirty="0" err="1">
                          <a:latin typeface="Times New Roman" pitchFamily="18" charset="0"/>
                          <a:cs typeface="Times New Roman" pitchFamily="18" charset="0"/>
                        </a:rPr>
                        <a:t>қолдану дағдылары</a:t>
                      </a:r>
                      <a:r>
                        <a:rPr lang="ru-RU" sz="1200" b="1" dirty="0">
                          <a:latin typeface="Times New Roman" pitchFamily="18" charset="0"/>
                          <a:cs typeface="Times New Roman" pitchFamily="18" charset="0"/>
                        </a:rPr>
                        <a:t> </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c>
                  <a:txBody>
                    <a:bodyPr/>
                    <a:lstStyle/>
                    <a:p>
                      <a:endParaRPr lang="ru-RU" sz="1200" b="1" dirty="0">
                        <a:latin typeface="Times New Roman" pitchFamily="18" charset="0"/>
                        <a:cs typeface="Times New Roman" pitchFamily="18" charset="0"/>
                      </a:endParaRPr>
                    </a:p>
                  </a:txBody>
                  <a:tcPr marL="30956" marR="30956" marT="0" marB="0"/>
                </a:tc>
              </a:tr>
              <a:tr h="246678">
                <a:tc>
                  <a:txBody>
                    <a:bodyPr/>
                    <a:lstStyle/>
                    <a:p>
                      <a:pPr algn="l">
                        <a:spcAft>
                          <a:spcPts val="0"/>
                        </a:spcAft>
                      </a:pPr>
                      <a:r>
                        <a:rPr lang="ru-RU" sz="1200" b="1" dirty="0" err="1">
                          <a:latin typeface="Times New Roman" pitchFamily="18" charset="0"/>
                          <a:cs typeface="Times New Roman" pitchFamily="18" charset="0"/>
                        </a:rPr>
                        <a:t>Бастапқы білім</a:t>
                      </a:r>
                      <a:r>
                        <a:rPr lang="ru-RU" sz="1200" b="1" dirty="0">
                          <a:latin typeface="Times New Roman" pitchFamily="18" charset="0"/>
                          <a:cs typeface="Times New Roman" pitchFamily="18" charset="0"/>
                        </a:rPr>
                        <a:t> </a:t>
                      </a:r>
                      <a:endParaRPr lang="ru-RU" sz="1200" b="1" dirty="0">
                        <a:solidFill>
                          <a:srgbClr val="000000"/>
                        </a:solidFill>
                        <a:latin typeface="Times New Roman" pitchFamily="18" charset="0"/>
                        <a:ea typeface="Times New Roman"/>
                        <a:cs typeface="Times New Roman" pitchFamily="18" charset="0"/>
                      </a:endParaRPr>
                    </a:p>
                  </a:txBody>
                  <a:tcPr marL="30956" marR="30956" marT="0" marB="0"/>
                </a:tc>
                <a:tc>
                  <a:txBody>
                    <a:bodyPr/>
                    <a:lstStyle/>
                    <a:p>
                      <a:r>
                        <a:rPr lang="kk-KZ" sz="1200" b="1" dirty="0" smtClean="0">
                          <a:latin typeface="Times New Roman" pitchFamily="18" charset="0"/>
                          <a:cs typeface="Times New Roman" pitchFamily="18" charset="0"/>
                        </a:rPr>
                        <a:t>Алдыңғы сыныптарда, бұрыннан білетін білімдері</a:t>
                      </a:r>
                      <a:endParaRPr lang="ru-RU" sz="1200" b="1" dirty="0">
                        <a:latin typeface="Times New Roman" pitchFamily="18" charset="0"/>
                        <a:cs typeface="Times New Roman" pitchFamily="18" charset="0"/>
                      </a:endParaRPr>
                    </a:p>
                  </a:txBody>
                  <a:tcPr marL="30956" marR="30956" marT="0" marB="0"/>
                </a:tc>
              </a:tr>
            </a:tbl>
          </a:graphicData>
        </a:graphic>
      </p:graphicFrame>
      <p:sp>
        <p:nvSpPr>
          <p:cNvPr id="3073" name="Rectangle 1"/>
          <p:cNvSpPr>
            <a:spLocks noChangeArrowheads="1"/>
          </p:cNvSpPr>
          <p:nvPr/>
        </p:nvSpPr>
        <p:spPr bwMode="auto">
          <a:xfrm>
            <a:off x="428596" y="285728"/>
            <a:ext cx="67151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Қысқа</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мерзімді</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жоспар</a:t>
            </a: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kk-KZ" sz="1400" b="1" dirty="0" smtClean="0">
                <a:latin typeface="Times New Roman" pitchFamily="18" charset="0"/>
                <a:cs typeface="Times New Roman" pitchFamily="18" charset="0"/>
              </a:rPr>
              <a:t>Оқу ісінің меңгерушісі: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graphicFrame>
        <p:nvGraphicFramePr>
          <p:cNvPr id="3" name="Таблица 2"/>
          <p:cNvGraphicFramePr>
            <a:graphicFrameLocks noGrp="1"/>
          </p:cNvGraphicFramePr>
          <p:nvPr/>
        </p:nvGraphicFramePr>
        <p:xfrm>
          <a:off x="142844" y="500042"/>
          <a:ext cx="8643998" cy="6123932"/>
        </p:xfrm>
        <a:graphic>
          <a:graphicData uri="http://schemas.openxmlformats.org/drawingml/2006/table">
            <a:tbl>
              <a:tblPr>
                <a:tableStyleId>{775DCB02-9BB8-47FD-8907-85C794F793BA}</a:tableStyleId>
              </a:tblPr>
              <a:tblGrid>
                <a:gridCol w="1571636"/>
                <a:gridCol w="5590912"/>
                <a:gridCol w="1481450"/>
              </a:tblGrid>
              <a:tr h="357190">
                <a:tc gridSpan="3">
                  <a:txBody>
                    <a:bodyPr/>
                    <a:lstStyle/>
                    <a:p>
                      <a:pPr algn="l">
                        <a:spcAft>
                          <a:spcPts val="0"/>
                        </a:spcAft>
                      </a:pPr>
                      <a:r>
                        <a:rPr lang="ru-RU" sz="1200" b="1" dirty="0" err="1" smtClean="0">
                          <a:latin typeface="Times New Roman" pitchFamily="18" charset="0"/>
                          <a:cs typeface="Times New Roman" pitchFamily="18" charset="0"/>
                        </a:rPr>
                        <a:t>Сабақ барысы</a:t>
                      </a:r>
                      <a:endParaRPr lang="ru-RU" sz="1200" b="1" dirty="0">
                        <a:solidFill>
                          <a:srgbClr val="000000"/>
                        </a:solidFill>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c hMerge="1">
                  <a:txBody>
                    <a:bodyPr/>
                    <a:lstStyle/>
                    <a:p>
                      <a:endParaRPr lang="ru-RU"/>
                    </a:p>
                  </a:txBody>
                  <a:tcPr/>
                </a:tc>
              </a:tr>
              <a:tr h="500066">
                <a:tc>
                  <a:txBody>
                    <a:bodyPr/>
                    <a:lstStyle/>
                    <a:p>
                      <a:pPr algn="l">
                        <a:lnSpc>
                          <a:spcPct val="115000"/>
                        </a:lnSpc>
                        <a:spcAft>
                          <a:spcPts val="0"/>
                        </a:spcAft>
                      </a:pPr>
                      <a:r>
                        <a:rPr lang="ru-RU" sz="1200" b="1" dirty="0" err="1" smtClean="0">
                          <a:latin typeface="Times New Roman" pitchFamily="18" charset="0"/>
                          <a:cs typeface="Times New Roman" pitchFamily="18" charset="0"/>
                        </a:rPr>
                        <a:t>Сабақтың жоспарланған кезеңдері</a:t>
                      </a:r>
                      <a:endParaRPr lang="ru-RU" sz="1200" b="1" dirty="0">
                        <a:solidFill>
                          <a:srgbClr val="000000"/>
                        </a:solidFill>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ru-RU" sz="1200" b="1" dirty="0" err="1">
                          <a:latin typeface="Times New Roman" pitchFamily="18" charset="0"/>
                          <a:cs typeface="Times New Roman" pitchFamily="18" charset="0"/>
                        </a:rPr>
                        <a:t>Сабақтағы жоспарланған іс-әрекет</a:t>
                      </a:r>
                      <a:endParaRPr lang="ru-RU" sz="1200" b="1" dirty="0">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ru-RU" sz="1200" b="1">
                          <a:latin typeface="Times New Roman" pitchFamily="18" charset="0"/>
                          <a:cs typeface="Times New Roman" pitchFamily="18" charset="0"/>
                        </a:rPr>
                        <a:t>Ресурстар</a:t>
                      </a:r>
                      <a:endParaRPr lang="ru-RU" sz="1200" b="1">
                        <a:solidFill>
                          <a:srgbClr val="000000"/>
                        </a:solidFill>
                        <a:latin typeface="Times New Roman" pitchFamily="18" charset="0"/>
                        <a:ea typeface="Times New Roman"/>
                        <a:cs typeface="Times New Roman" pitchFamily="18" charset="0"/>
                      </a:endParaRPr>
                    </a:p>
                  </a:txBody>
                  <a:tcPr marL="68580" marR="68580" marT="0" marB="0"/>
                </a:tc>
              </a:tr>
              <a:tr h="885407">
                <a:tc>
                  <a:txBody>
                    <a:bodyPr/>
                    <a:lstStyle/>
                    <a:p>
                      <a:pPr algn="l">
                        <a:spcAft>
                          <a:spcPts val="0"/>
                        </a:spcAft>
                      </a:pPr>
                      <a:r>
                        <a:rPr lang="ru-RU" sz="1200" b="1" dirty="0" err="1">
                          <a:latin typeface="Times New Roman" pitchFamily="18" charset="0"/>
                          <a:cs typeface="Times New Roman" pitchFamily="18" charset="0"/>
                        </a:rPr>
                        <a:t>Сабақтың </a:t>
                      </a:r>
                      <a:r>
                        <a:rPr lang="ru-RU" sz="1200" b="1" dirty="0">
                          <a:latin typeface="Times New Roman" pitchFamily="18" charset="0"/>
                          <a:cs typeface="Times New Roman" pitchFamily="18" charset="0"/>
                        </a:rPr>
                        <a:t>басы </a:t>
                      </a:r>
                      <a:endParaRPr lang="ru-RU" sz="1200" b="1" dirty="0" smtClean="0">
                        <a:latin typeface="Times New Roman" pitchFamily="18" charset="0"/>
                        <a:cs typeface="Times New Roman" pitchFamily="18" charset="0"/>
                      </a:endParaRPr>
                    </a:p>
                    <a:p>
                      <a:pPr algn="l">
                        <a:spcAft>
                          <a:spcPts val="0"/>
                        </a:spcAft>
                      </a:pPr>
                      <a:r>
                        <a:rPr lang="kk-KZ" sz="1200" b="1" dirty="0" smtClean="0">
                          <a:solidFill>
                            <a:srgbClr val="000000"/>
                          </a:solidFill>
                          <a:latin typeface="Times New Roman" pitchFamily="18" charset="0"/>
                          <a:ea typeface="Times New Roman"/>
                          <a:cs typeface="Times New Roman" pitchFamily="18" charset="0"/>
                        </a:rPr>
                        <a:t>Уақыт көрсету</a:t>
                      </a:r>
                      <a:endParaRPr lang="ru-RU" sz="1200" b="1" dirty="0">
                        <a:solidFill>
                          <a:srgbClr val="000000"/>
                        </a:solidFill>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kk-KZ" sz="1200" b="1" dirty="0" smtClean="0">
                          <a:latin typeface="Times New Roman" pitchFamily="18" charset="0"/>
                          <a:ea typeface="Times New Roman"/>
                          <a:cs typeface="Times New Roman" pitchFamily="18" charset="0"/>
                        </a:rPr>
                        <a:t>Психологиялық</a:t>
                      </a:r>
                      <a:r>
                        <a:rPr lang="kk-KZ" sz="1200" b="1" baseline="0" dirty="0" smtClean="0">
                          <a:latin typeface="Times New Roman" pitchFamily="18" charset="0"/>
                          <a:ea typeface="Times New Roman"/>
                          <a:cs typeface="Times New Roman" pitchFamily="18" charset="0"/>
                        </a:rPr>
                        <a:t> ахуал</a:t>
                      </a:r>
                    </a:p>
                    <a:p>
                      <a:pPr algn="l">
                        <a:lnSpc>
                          <a:spcPct val="115000"/>
                        </a:lnSpc>
                        <a:spcAft>
                          <a:spcPts val="0"/>
                        </a:spcAft>
                      </a:pPr>
                      <a:r>
                        <a:rPr lang="kk-KZ" sz="1200" b="1" baseline="0" dirty="0" smtClean="0">
                          <a:latin typeface="Times New Roman" pitchFamily="18" charset="0"/>
                          <a:ea typeface="Times New Roman"/>
                          <a:cs typeface="Times New Roman" pitchFamily="18" charset="0"/>
                        </a:rPr>
                        <a:t>Үй жұмысы</a:t>
                      </a:r>
                    </a:p>
                    <a:p>
                      <a:pPr algn="l">
                        <a:lnSpc>
                          <a:spcPct val="115000"/>
                        </a:lnSpc>
                        <a:spcAft>
                          <a:spcPts val="0"/>
                        </a:spcAft>
                      </a:pPr>
                      <a:r>
                        <a:rPr lang="kk-KZ" sz="1200" b="1" baseline="0" dirty="0" smtClean="0">
                          <a:latin typeface="Times New Roman" pitchFamily="18" charset="0"/>
                          <a:ea typeface="Times New Roman"/>
                          <a:cs typeface="Times New Roman" pitchFamily="18" charset="0"/>
                        </a:rPr>
                        <a:t>Топқа бөлу</a:t>
                      </a:r>
                    </a:p>
                    <a:p>
                      <a:pPr algn="l">
                        <a:lnSpc>
                          <a:spcPct val="115000"/>
                        </a:lnSpc>
                        <a:spcAft>
                          <a:spcPts val="0"/>
                        </a:spcAft>
                      </a:pPr>
                      <a:r>
                        <a:rPr lang="kk-KZ" sz="1200" b="1" baseline="0" dirty="0" smtClean="0">
                          <a:latin typeface="Times New Roman" pitchFamily="18" charset="0"/>
                          <a:ea typeface="Times New Roman"/>
                          <a:cs typeface="Times New Roman" pitchFamily="18" charset="0"/>
                        </a:rPr>
                        <a:t>Қызығушылықты ояту</a:t>
                      </a:r>
                      <a:endParaRPr lang="kk-KZ" sz="1200" b="1" dirty="0">
                        <a:latin typeface="Times New Roman" pitchFamily="18" charset="0"/>
                        <a:ea typeface="Times New Roman"/>
                        <a:cs typeface="Times New Roman" pitchFamily="18" charset="0"/>
                      </a:endParaRPr>
                    </a:p>
                  </a:txBody>
                  <a:tcPr marL="68580" marR="68580" marT="0" marB="0"/>
                </a:tc>
                <a:tc>
                  <a:txBody>
                    <a:bodyPr/>
                    <a:lstStyle/>
                    <a:p>
                      <a:r>
                        <a:rPr lang="kk-KZ" sz="1200" b="1" dirty="0" smtClean="0">
                          <a:latin typeface="Times New Roman" pitchFamily="18" charset="0"/>
                          <a:cs typeface="Times New Roman" pitchFamily="18" charset="0"/>
                        </a:rPr>
                        <a:t>Оқулық, сайт көздері.</a:t>
                      </a:r>
                      <a:r>
                        <a:rPr lang="kk-KZ" sz="1200" b="1" baseline="0" dirty="0" smtClean="0">
                          <a:latin typeface="Times New Roman" pitchFamily="18" charset="0"/>
                          <a:cs typeface="Times New Roman" pitchFamily="18" charset="0"/>
                        </a:rPr>
                        <a:t> </a:t>
                      </a:r>
                      <a:endParaRPr lang="ru-RU" sz="1200" b="1" dirty="0">
                        <a:latin typeface="Times New Roman" pitchFamily="18" charset="0"/>
                        <a:cs typeface="Times New Roman" pitchFamily="18" charset="0"/>
                      </a:endParaRPr>
                    </a:p>
                  </a:txBody>
                  <a:tcPr/>
                </a:tc>
              </a:tr>
              <a:tr h="885407">
                <a:tc>
                  <a:txBody>
                    <a:bodyPr/>
                    <a:lstStyle/>
                    <a:p>
                      <a:pPr algn="l">
                        <a:spcAft>
                          <a:spcPts val="0"/>
                        </a:spcAft>
                      </a:pPr>
                      <a:r>
                        <a:rPr lang="kk-KZ" sz="1200" b="1" dirty="0">
                          <a:latin typeface="Times New Roman" pitchFamily="18" charset="0"/>
                          <a:cs typeface="Times New Roman" pitchFamily="18" charset="0"/>
                        </a:rPr>
                        <a:t>Сабақтың ортасы </a:t>
                      </a:r>
                      <a:endParaRPr lang="kk-KZ" sz="1200" b="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sz="1200" b="1" dirty="0" smtClean="0">
                          <a:solidFill>
                            <a:srgbClr val="000000"/>
                          </a:solidFill>
                          <a:latin typeface="Times New Roman" pitchFamily="18" charset="0"/>
                          <a:ea typeface="Times New Roman"/>
                          <a:cs typeface="Times New Roman" pitchFamily="18" charset="0"/>
                        </a:rPr>
                        <a:t>Уақыт көрсету</a:t>
                      </a:r>
                      <a:endParaRPr lang="ru-RU" sz="1200" b="1" dirty="0" smtClean="0">
                        <a:solidFill>
                          <a:srgbClr val="000000"/>
                        </a:solidFill>
                        <a:latin typeface="Times New Roman" pitchFamily="18" charset="0"/>
                        <a:ea typeface="Times New Roman"/>
                        <a:cs typeface="Times New Roman" pitchFamily="18" charset="0"/>
                      </a:endParaRPr>
                    </a:p>
                    <a:p>
                      <a:pPr algn="l">
                        <a:spcAft>
                          <a:spcPts val="0"/>
                        </a:spcAft>
                      </a:pPr>
                      <a:endParaRPr lang="ru-RU" sz="1200" b="1" dirty="0">
                        <a:solidFill>
                          <a:srgbClr val="000000"/>
                        </a:solidFill>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kk-KZ" sz="1200" b="1" dirty="0" smtClean="0">
                          <a:latin typeface="Times New Roman" pitchFamily="18" charset="0"/>
                          <a:ea typeface="Times New Roman"/>
                          <a:cs typeface="Times New Roman" pitchFamily="18" charset="0"/>
                        </a:rPr>
                        <a:t>Сараланған тапсырмалар </a:t>
                      </a:r>
                    </a:p>
                    <a:p>
                      <a:pPr algn="l">
                        <a:lnSpc>
                          <a:spcPct val="115000"/>
                        </a:lnSpc>
                        <a:spcAft>
                          <a:spcPts val="0"/>
                        </a:spcAft>
                      </a:pPr>
                      <a:r>
                        <a:rPr lang="kk-KZ" sz="1200" b="1" dirty="0" smtClean="0">
                          <a:latin typeface="Times New Roman" pitchFamily="18" charset="0"/>
                          <a:ea typeface="Times New Roman"/>
                          <a:cs typeface="Times New Roman" pitchFamily="18" charset="0"/>
                        </a:rPr>
                        <a:t>(Ұ)-</a:t>
                      </a:r>
                      <a:r>
                        <a:rPr lang="kk-KZ" sz="1200" b="1" baseline="0" dirty="0" smtClean="0">
                          <a:latin typeface="Times New Roman" pitchFamily="18" charset="0"/>
                          <a:ea typeface="Times New Roman"/>
                          <a:cs typeface="Times New Roman" pitchFamily="18" charset="0"/>
                        </a:rPr>
                        <a:t> ұжымдық жұмыс, </a:t>
                      </a:r>
                      <a:r>
                        <a:rPr lang="kk-KZ" sz="1200" b="1" dirty="0" smtClean="0">
                          <a:latin typeface="Times New Roman" pitchFamily="18" charset="0"/>
                          <a:ea typeface="Times New Roman"/>
                          <a:cs typeface="Times New Roman" pitchFamily="18" charset="0"/>
                        </a:rPr>
                        <a:t>тапсырманы орындау әдісі</a:t>
                      </a:r>
                    </a:p>
                    <a:p>
                      <a:pPr algn="l">
                        <a:lnSpc>
                          <a:spcPct val="115000"/>
                        </a:lnSpc>
                        <a:spcAft>
                          <a:spcPts val="0"/>
                        </a:spcAft>
                      </a:pPr>
                      <a:r>
                        <a:rPr lang="kk-KZ" sz="1200" b="1" dirty="0" smtClean="0">
                          <a:latin typeface="Times New Roman" pitchFamily="18" charset="0"/>
                          <a:ea typeface="Times New Roman"/>
                          <a:cs typeface="Times New Roman" pitchFamily="18" charset="0"/>
                        </a:rPr>
                        <a:t>Дескриптор-тапсырманы орындау қадамдары</a:t>
                      </a:r>
                    </a:p>
                    <a:p>
                      <a:pPr algn="l">
                        <a:lnSpc>
                          <a:spcPct val="115000"/>
                        </a:lnSpc>
                        <a:spcAft>
                          <a:spcPts val="0"/>
                        </a:spcAft>
                      </a:pPr>
                      <a:r>
                        <a:rPr lang="kk-KZ" sz="1200" b="1" dirty="0" smtClean="0">
                          <a:latin typeface="Times New Roman" pitchFamily="18" charset="0"/>
                          <a:ea typeface="Times New Roman"/>
                          <a:cs typeface="Times New Roman" pitchFamily="18" charset="0"/>
                        </a:rPr>
                        <a:t>Қалыптастырушы</a:t>
                      </a:r>
                      <a:r>
                        <a:rPr lang="kk-KZ" sz="1200" b="1" baseline="0" dirty="0" smtClean="0">
                          <a:latin typeface="Times New Roman" pitchFamily="18" charset="0"/>
                          <a:ea typeface="Times New Roman"/>
                          <a:cs typeface="Times New Roman" pitchFamily="18" charset="0"/>
                        </a:rPr>
                        <a:t> бағалау-ортақ тақырыпқа сәйкес болуы шарт</a:t>
                      </a:r>
                    </a:p>
                    <a:p>
                      <a:pPr algn="l">
                        <a:lnSpc>
                          <a:spcPct val="115000"/>
                        </a:lnSpc>
                        <a:spcAft>
                          <a:spcPts val="0"/>
                        </a:spcAft>
                      </a:pPr>
                      <a:endParaRPr lang="kk-KZ" sz="1200" b="1" dirty="0" smtClean="0">
                        <a:latin typeface="Times New Roman" pitchFamily="18" charset="0"/>
                        <a:ea typeface="Times New Roman"/>
                        <a:cs typeface="Times New Roman" pitchFamily="18" charset="0"/>
                      </a:endParaRPr>
                    </a:p>
                    <a:p>
                      <a:pPr algn="l">
                        <a:lnSpc>
                          <a:spcPct val="115000"/>
                        </a:lnSpc>
                        <a:spcAft>
                          <a:spcPts val="0"/>
                        </a:spcAft>
                      </a:pPr>
                      <a:r>
                        <a:rPr lang="kk-KZ" sz="1200" b="1" dirty="0" smtClean="0">
                          <a:latin typeface="Times New Roman" pitchFamily="18" charset="0"/>
                          <a:ea typeface="Times New Roman"/>
                          <a:cs typeface="Times New Roman" pitchFamily="18" charset="0"/>
                        </a:rPr>
                        <a:t>(Д) –дербес жұмыс, тапсырманы орындау әдісі</a:t>
                      </a:r>
                    </a:p>
                    <a:p>
                      <a:pPr algn="l">
                        <a:lnSpc>
                          <a:spcPct val="115000"/>
                        </a:lnSpc>
                        <a:spcAft>
                          <a:spcPts val="0"/>
                        </a:spcAft>
                      </a:pPr>
                      <a:r>
                        <a:rPr lang="kk-KZ" sz="1200" b="1" dirty="0" smtClean="0">
                          <a:latin typeface="Times New Roman" pitchFamily="18" charset="0"/>
                          <a:ea typeface="Times New Roman"/>
                          <a:cs typeface="Times New Roman" pitchFamily="18" charset="0"/>
                        </a:rPr>
                        <a:t>Дескриптор-тапсырманы орындау қадамдары</a:t>
                      </a:r>
                    </a:p>
                    <a:p>
                      <a:pPr algn="l">
                        <a:lnSpc>
                          <a:spcPct val="115000"/>
                        </a:lnSpc>
                        <a:spcAft>
                          <a:spcPts val="0"/>
                        </a:spcAft>
                      </a:pPr>
                      <a:r>
                        <a:rPr lang="kk-KZ" sz="1200" b="1" dirty="0" smtClean="0">
                          <a:latin typeface="Times New Roman" pitchFamily="18" charset="0"/>
                          <a:ea typeface="Times New Roman"/>
                          <a:cs typeface="Times New Roman" pitchFamily="18" charset="0"/>
                        </a:rPr>
                        <a:t>Қалыптастырушы</a:t>
                      </a:r>
                      <a:r>
                        <a:rPr lang="kk-KZ" sz="1200" b="1" baseline="0" dirty="0" smtClean="0">
                          <a:latin typeface="Times New Roman" pitchFamily="18" charset="0"/>
                          <a:ea typeface="Times New Roman"/>
                          <a:cs typeface="Times New Roman" pitchFamily="18" charset="0"/>
                        </a:rPr>
                        <a:t> бағалау-ортақ тақырыпқа сәйкес болуы шарт</a:t>
                      </a:r>
                    </a:p>
                    <a:p>
                      <a:pPr algn="l">
                        <a:lnSpc>
                          <a:spcPct val="115000"/>
                        </a:lnSpc>
                        <a:spcAft>
                          <a:spcPts val="0"/>
                        </a:spcAft>
                      </a:pPr>
                      <a:endParaRPr lang="kk-KZ" sz="1200" b="1" dirty="0" smtClean="0">
                        <a:latin typeface="Times New Roman" pitchFamily="18" charset="0"/>
                        <a:ea typeface="Times New Roman"/>
                        <a:cs typeface="Times New Roman" pitchFamily="18" charset="0"/>
                      </a:endParaRPr>
                    </a:p>
                    <a:p>
                      <a:pPr algn="l">
                        <a:lnSpc>
                          <a:spcPct val="115000"/>
                        </a:lnSpc>
                        <a:spcAft>
                          <a:spcPts val="0"/>
                        </a:spcAft>
                      </a:pPr>
                      <a:r>
                        <a:rPr lang="kk-KZ" sz="1200" b="1" dirty="0" smtClean="0">
                          <a:latin typeface="Times New Roman" pitchFamily="18" charset="0"/>
                          <a:ea typeface="Times New Roman"/>
                          <a:cs typeface="Times New Roman" pitchFamily="18" charset="0"/>
                        </a:rPr>
                        <a:t>(Ж)-жұптық жұмыс, тапсырманы орындау әдісі</a:t>
                      </a:r>
                    </a:p>
                    <a:p>
                      <a:pPr algn="l">
                        <a:lnSpc>
                          <a:spcPct val="115000"/>
                        </a:lnSpc>
                        <a:spcAft>
                          <a:spcPts val="0"/>
                        </a:spcAft>
                      </a:pPr>
                      <a:r>
                        <a:rPr lang="kk-KZ" sz="1200" b="1" dirty="0" smtClean="0">
                          <a:latin typeface="Times New Roman" pitchFamily="18" charset="0"/>
                          <a:ea typeface="Times New Roman"/>
                          <a:cs typeface="Times New Roman" pitchFamily="18" charset="0"/>
                        </a:rPr>
                        <a:t>Дескриптор-тапсырманы орындау қадамдары</a:t>
                      </a:r>
                    </a:p>
                    <a:p>
                      <a:pPr algn="l">
                        <a:lnSpc>
                          <a:spcPct val="115000"/>
                        </a:lnSpc>
                        <a:spcAft>
                          <a:spcPts val="0"/>
                        </a:spcAft>
                      </a:pPr>
                      <a:r>
                        <a:rPr lang="kk-KZ" sz="1200" b="1" dirty="0" smtClean="0">
                          <a:latin typeface="Times New Roman" pitchFamily="18" charset="0"/>
                          <a:ea typeface="Times New Roman"/>
                          <a:cs typeface="Times New Roman" pitchFamily="18" charset="0"/>
                        </a:rPr>
                        <a:t>Қалыптастырушы</a:t>
                      </a:r>
                      <a:r>
                        <a:rPr lang="kk-KZ" sz="1200" b="1" baseline="0" dirty="0" smtClean="0">
                          <a:latin typeface="Times New Roman" pitchFamily="18" charset="0"/>
                          <a:ea typeface="Times New Roman"/>
                          <a:cs typeface="Times New Roman" pitchFamily="18" charset="0"/>
                        </a:rPr>
                        <a:t> бағалау-ортақ тақырыпқа сәйкес болуы шарт</a:t>
                      </a:r>
                    </a:p>
                    <a:p>
                      <a:pPr algn="l">
                        <a:lnSpc>
                          <a:spcPct val="115000"/>
                        </a:lnSpc>
                        <a:spcAft>
                          <a:spcPts val="0"/>
                        </a:spcAft>
                      </a:pPr>
                      <a:endParaRPr lang="kk-KZ" sz="1200" b="1" dirty="0" smtClean="0">
                        <a:latin typeface="Times New Roman" pitchFamily="18" charset="0"/>
                        <a:ea typeface="Times New Roman"/>
                        <a:cs typeface="Times New Roman" pitchFamily="18" charset="0"/>
                      </a:endParaRPr>
                    </a:p>
                    <a:p>
                      <a:pPr algn="l">
                        <a:lnSpc>
                          <a:spcPct val="115000"/>
                        </a:lnSpc>
                        <a:spcAft>
                          <a:spcPts val="0"/>
                        </a:spcAft>
                      </a:pPr>
                      <a:r>
                        <a:rPr lang="kk-KZ" sz="1200" b="1" dirty="0" smtClean="0">
                          <a:latin typeface="Times New Roman" pitchFamily="18" charset="0"/>
                          <a:ea typeface="Times New Roman"/>
                          <a:cs typeface="Times New Roman" pitchFamily="18" charset="0"/>
                        </a:rPr>
                        <a:t>(Т)-топтық жұмыс, тапсырманы орындау әдісі</a:t>
                      </a:r>
                    </a:p>
                    <a:p>
                      <a:pPr algn="l">
                        <a:lnSpc>
                          <a:spcPct val="115000"/>
                        </a:lnSpc>
                        <a:spcAft>
                          <a:spcPts val="0"/>
                        </a:spcAft>
                      </a:pPr>
                      <a:r>
                        <a:rPr lang="kk-KZ" sz="1200" b="1" dirty="0" smtClean="0">
                          <a:latin typeface="Times New Roman" pitchFamily="18" charset="0"/>
                          <a:ea typeface="Times New Roman"/>
                          <a:cs typeface="Times New Roman" pitchFamily="18" charset="0"/>
                        </a:rPr>
                        <a:t>Дескриптор-тапсырманы орындау қадамдары</a:t>
                      </a:r>
                    </a:p>
                    <a:p>
                      <a:pPr algn="l">
                        <a:lnSpc>
                          <a:spcPct val="115000"/>
                        </a:lnSpc>
                        <a:spcAft>
                          <a:spcPts val="0"/>
                        </a:spcAft>
                      </a:pPr>
                      <a:r>
                        <a:rPr lang="kk-KZ" sz="1200" b="1" dirty="0" smtClean="0">
                          <a:latin typeface="Times New Roman" pitchFamily="18" charset="0"/>
                          <a:ea typeface="Times New Roman"/>
                          <a:cs typeface="Times New Roman" pitchFamily="18" charset="0"/>
                        </a:rPr>
                        <a:t>Қалыптастырушы</a:t>
                      </a:r>
                      <a:r>
                        <a:rPr lang="kk-KZ" sz="1200" b="1" baseline="0" dirty="0" smtClean="0">
                          <a:latin typeface="Times New Roman" pitchFamily="18" charset="0"/>
                          <a:ea typeface="Times New Roman"/>
                          <a:cs typeface="Times New Roman" pitchFamily="18" charset="0"/>
                        </a:rPr>
                        <a:t> бағалау-ортақ тақырыпқа сәйкес болуы шарт</a:t>
                      </a:r>
                      <a:endParaRPr lang="kk-KZ" sz="1200" b="1" dirty="0" smtClean="0">
                        <a:latin typeface="Times New Roman" pitchFamily="18" charset="0"/>
                        <a:ea typeface="Times New Roman"/>
                        <a:cs typeface="Times New Roman" pitchFamily="18" charset="0"/>
                      </a:endParaRPr>
                    </a:p>
                  </a:txBody>
                  <a:tcPr marL="68580" marR="68580" marT="0" marB="0"/>
                </a:tc>
                <a:tc>
                  <a:txBody>
                    <a:bodyPr/>
                    <a:lstStyle/>
                    <a:p>
                      <a:r>
                        <a:rPr lang="kk-KZ" sz="1200" b="1" dirty="0" smtClean="0">
                          <a:latin typeface="Times New Roman" pitchFamily="18" charset="0"/>
                          <a:cs typeface="Times New Roman" pitchFamily="18" charset="0"/>
                        </a:rPr>
                        <a:t>Суреттер, диаграмма, сайт көздері, адресі,</a:t>
                      </a:r>
                      <a:r>
                        <a:rPr lang="kk-KZ" sz="1200" b="1" baseline="0" dirty="0" smtClean="0">
                          <a:latin typeface="Times New Roman" pitchFamily="18" charset="0"/>
                          <a:cs typeface="Times New Roman" pitchFamily="18" charset="0"/>
                        </a:rPr>
                        <a:t> видео, таныстырылым,</a:t>
                      </a:r>
                    </a:p>
                    <a:p>
                      <a:r>
                        <a:rPr lang="kk-KZ" sz="1200" b="1" baseline="0" dirty="0" smtClean="0">
                          <a:latin typeface="Times New Roman" pitchFamily="18" charset="0"/>
                          <a:cs typeface="Times New Roman" pitchFamily="18" charset="0"/>
                        </a:rPr>
                        <a:t>аудиожазбалар,  портрет.</a:t>
                      </a:r>
                    </a:p>
                    <a:p>
                      <a:r>
                        <a:rPr lang="kk-KZ" sz="1200" b="1" baseline="0" dirty="0" smtClean="0">
                          <a:latin typeface="Times New Roman" pitchFamily="18" charset="0"/>
                          <a:cs typeface="Times New Roman" pitchFamily="18" charset="0"/>
                        </a:rPr>
                        <a:t>Қалыптастыру</a:t>
                      </a:r>
                    </a:p>
                    <a:p>
                      <a:r>
                        <a:rPr lang="kk-KZ" sz="1200" b="1" baseline="0" dirty="0" smtClean="0">
                          <a:latin typeface="Times New Roman" pitchFamily="18" charset="0"/>
                          <a:cs typeface="Times New Roman" pitchFamily="18" charset="0"/>
                        </a:rPr>
                        <a:t>шы бағалау парақтары</a:t>
                      </a:r>
                      <a:endParaRPr lang="ru-RU" sz="1200" b="1" dirty="0">
                        <a:latin typeface="Times New Roman" pitchFamily="18" charset="0"/>
                        <a:cs typeface="Times New Roman" pitchFamily="18" charset="0"/>
                      </a:endParaRPr>
                    </a:p>
                  </a:txBody>
                  <a:tcPr/>
                </a:tc>
              </a:tr>
              <a:tr h="885407">
                <a:tc>
                  <a:txBody>
                    <a:bodyPr/>
                    <a:lstStyle/>
                    <a:p>
                      <a:pPr algn="l">
                        <a:spcAft>
                          <a:spcPts val="0"/>
                        </a:spcAft>
                      </a:pPr>
                      <a:r>
                        <a:rPr lang="kk-KZ" sz="1200" b="1" dirty="0">
                          <a:latin typeface="Times New Roman" pitchFamily="18" charset="0"/>
                          <a:cs typeface="Times New Roman" pitchFamily="18" charset="0"/>
                        </a:rPr>
                        <a:t>Сабақтың соңы </a:t>
                      </a:r>
                      <a:endParaRPr lang="kk-KZ" sz="1200" b="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sz="1200" b="1" dirty="0" smtClean="0">
                          <a:solidFill>
                            <a:srgbClr val="000000"/>
                          </a:solidFill>
                          <a:latin typeface="Times New Roman" pitchFamily="18" charset="0"/>
                          <a:ea typeface="Times New Roman"/>
                          <a:cs typeface="Times New Roman" pitchFamily="18" charset="0"/>
                        </a:rPr>
                        <a:t>Уақыт көрсету</a:t>
                      </a:r>
                      <a:endParaRPr lang="ru-RU" sz="1200" b="1" smtClean="0">
                        <a:solidFill>
                          <a:srgbClr val="000000"/>
                        </a:solidFill>
                        <a:latin typeface="Times New Roman" pitchFamily="18" charset="0"/>
                        <a:ea typeface="Times New Roman"/>
                        <a:cs typeface="Times New Roman" pitchFamily="18" charset="0"/>
                      </a:endParaRPr>
                    </a:p>
                    <a:p>
                      <a:pPr algn="l">
                        <a:spcAft>
                          <a:spcPts val="0"/>
                        </a:spcAft>
                      </a:pPr>
                      <a:endParaRPr lang="ru-RU" sz="1200" b="1" dirty="0">
                        <a:solidFill>
                          <a:srgbClr val="000000"/>
                        </a:solidFill>
                        <a:latin typeface="Times New Roman" pitchFamily="18" charset="0"/>
                        <a:ea typeface="Times New Roman"/>
                        <a:cs typeface="Times New Roman" pitchFamily="18" charset="0"/>
                      </a:endParaRPr>
                    </a:p>
                  </a:txBody>
                  <a:tcPr marL="68580" marR="68580" marT="0" marB="0"/>
                </a:tc>
                <a:tc>
                  <a:txBody>
                    <a:bodyPr/>
                    <a:lstStyle/>
                    <a:p>
                      <a:pPr algn="l">
                        <a:lnSpc>
                          <a:spcPct val="115000"/>
                        </a:lnSpc>
                        <a:spcAft>
                          <a:spcPts val="0"/>
                        </a:spcAft>
                      </a:pPr>
                      <a:r>
                        <a:rPr lang="kk-KZ" sz="1200" b="1" dirty="0" smtClean="0">
                          <a:latin typeface="Times New Roman" pitchFamily="18" charset="0"/>
                          <a:ea typeface="Times New Roman"/>
                          <a:cs typeface="Times New Roman" pitchFamily="18" charset="0"/>
                        </a:rPr>
                        <a:t>Кері байланыс</a:t>
                      </a:r>
                    </a:p>
                    <a:p>
                      <a:pPr algn="l">
                        <a:lnSpc>
                          <a:spcPct val="115000"/>
                        </a:lnSpc>
                        <a:spcAft>
                          <a:spcPts val="0"/>
                        </a:spcAft>
                      </a:pPr>
                      <a:r>
                        <a:rPr lang="kk-KZ" sz="1200" b="1" dirty="0" smtClean="0">
                          <a:latin typeface="Times New Roman" pitchFamily="18" charset="0"/>
                          <a:ea typeface="Times New Roman"/>
                          <a:cs typeface="Times New Roman" pitchFamily="18" charset="0"/>
                        </a:rPr>
                        <a:t>   </a:t>
                      </a:r>
                      <a:endParaRPr lang="kk-KZ" sz="1200" b="1" dirty="0">
                        <a:latin typeface="Times New Roman" pitchFamily="18" charset="0"/>
                        <a:ea typeface="Times New Roman"/>
                        <a:cs typeface="Times New Roman" pitchFamily="18" charset="0"/>
                      </a:endParaRPr>
                    </a:p>
                  </a:txBody>
                  <a:tcPr marL="68580" marR="68580" marT="0" marB="0"/>
                </a:tc>
                <a:tc>
                  <a:txBody>
                    <a:bodyPr/>
                    <a:lstStyle/>
                    <a:p>
                      <a:r>
                        <a:rPr lang="kk-KZ" sz="1200" b="1" dirty="0" smtClean="0">
                          <a:latin typeface="Times New Roman" pitchFamily="18" charset="0"/>
                          <a:cs typeface="Times New Roman" pitchFamily="18" charset="0"/>
                        </a:rPr>
                        <a:t>Сурет, плакат, стикер...</a:t>
                      </a:r>
                      <a:endParaRPr lang="ru-RU" sz="1200" b="1" dirty="0">
                        <a:latin typeface="Times New Roman" pitchFamily="18" charset="0"/>
                        <a:cs typeface="Times New Roman" pitchFamily="18" charset="0"/>
                      </a:endParaRPr>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graphicFrame>
        <p:nvGraphicFramePr>
          <p:cNvPr id="3" name="Таблица 2"/>
          <p:cNvGraphicFramePr>
            <a:graphicFrameLocks noGrp="1"/>
          </p:cNvGraphicFramePr>
          <p:nvPr/>
        </p:nvGraphicFramePr>
        <p:xfrm>
          <a:off x="357158" y="785794"/>
          <a:ext cx="8429684" cy="4933269"/>
        </p:xfrm>
        <a:graphic>
          <a:graphicData uri="http://schemas.openxmlformats.org/drawingml/2006/table">
            <a:tbl>
              <a:tblPr>
                <a:tableStyleId>{775DCB02-9BB8-47FD-8907-85C794F793BA}</a:tableStyleId>
              </a:tblPr>
              <a:tblGrid>
                <a:gridCol w="5626258"/>
                <a:gridCol w="703210"/>
                <a:gridCol w="703210"/>
                <a:gridCol w="1397006"/>
              </a:tblGrid>
              <a:tr h="1830885">
                <a:tc>
                  <a:txBody>
                    <a:bodyPr/>
                    <a:lstStyle/>
                    <a:p>
                      <a:pPr algn="ctr">
                        <a:spcAft>
                          <a:spcPts val="0"/>
                        </a:spcAft>
                      </a:pPr>
                      <a:r>
                        <a:rPr lang="kk-KZ" sz="1200" b="1" dirty="0">
                          <a:latin typeface="Times New Roman" pitchFamily="18" charset="0"/>
                          <a:cs typeface="Times New Roman" pitchFamily="18" charset="0"/>
                        </a:rPr>
                        <a:t>Саралау –оқушыларға қалай көбірек қолдау көрсетуді жоспарлайсыз? Қабілет</a:t>
                      </a:r>
                      <a:r>
                        <a:rPr lang="ru-RU" sz="1200" b="1" dirty="0" err="1" smtClean="0">
                          <a:latin typeface="Times New Roman" pitchFamily="18" charset="0"/>
                          <a:cs typeface="Times New Roman" pitchFamily="18" charset="0"/>
                        </a:rPr>
                        <a:t>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жоғары оқушыларға қандай міндет</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қоюды жоспарлап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отырсыз</a:t>
                      </a:r>
                      <a:r>
                        <a:rPr lang="ru-RU" sz="1200" b="1" dirty="0" smtClean="0">
                          <a:latin typeface="Times New Roman" pitchFamily="18" charset="0"/>
                          <a:cs typeface="Times New Roman" pitchFamily="18" charset="0"/>
                        </a:rPr>
                        <a:t>?</a:t>
                      </a:r>
                    </a:p>
                    <a:p>
                      <a:pPr algn="ctr">
                        <a:spcAft>
                          <a:spcPts val="0"/>
                        </a:spcAft>
                      </a:pPr>
                      <a:r>
                        <a:rPr lang="kk-KZ" sz="1200" b="1" dirty="0" smtClean="0">
                          <a:solidFill>
                            <a:srgbClr val="000000"/>
                          </a:solidFill>
                          <a:latin typeface="Times New Roman" pitchFamily="18" charset="0"/>
                          <a:ea typeface="Times New Roman"/>
                          <a:cs typeface="Times New Roman" pitchFamily="18" charset="0"/>
                        </a:rPr>
                        <a:t>  (Сараланған тапсырмалардың жұмыс түрін, әдісін, №,  саралаудың қай түрін негізге алдыңыз соны жазыңыз)</a:t>
                      </a:r>
                      <a:endParaRPr lang="ru-RU" sz="1200" b="1" dirty="0">
                        <a:solidFill>
                          <a:srgbClr val="000000"/>
                        </a:solidFill>
                        <a:latin typeface="Times New Roman" pitchFamily="18" charset="0"/>
                        <a:ea typeface="Times New Roman"/>
                        <a:cs typeface="Times New Roman" pitchFamily="18" charset="0"/>
                      </a:endParaRPr>
                    </a:p>
                  </a:txBody>
                  <a:tcPr marL="18317" marR="18317"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latin typeface="Times New Roman" pitchFamily="18" charset="0"/>
                          <a:cs typeface="Times New Roman" pitchFamily="18" charset="0"/>
                        </a:rPr>
                        <a:t>Бағалау </a:t>
                      </a:r>
                      <a:r>
                        <a:rPr lang="ru-RU" sz="1200" b="1" dirty="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оқушылардың материалды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меңгеру деңгейін қалай тексеруді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жоспарлайсыз</a:t>
                      </a:r>
                      <a:r>
                        <a:rPr lang="ru-RU" sz="1200" b="1" dirty="0" smtClean="0">
                          <a:latin typeface="Times New Roman" pitchFamily="18" charset="0"/>
                          <a:cs typeface="Times New Roman" pitchFamily="18" charset="0"/>
                        </a:rPr>
                        <a:t>?</a:t>
                      </a:r>
                      <a:endParaRPr lang="ru-RU" sz="1200" b="1" dirty="0" smtClean="0">
                        <a:solidFill>
                          <a:srgbClr val="000000"/>
                        </a:solidFill>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cs typeface="Times New Roman" pitchFamily="18" charset="0"/>
                      </a:endParaRPr>
                    </a:p>
                    <a:p>
                      <a:pPr algn="ctr">
                        <a:spcAft>
                          <a:spcPts val="0"/>
                        </a:spcAft>
                      </a:pPr>
                      <a:r>
                        <a:rPr lang="ru-RU" sz="1200" b="1" dirty="0" smtClean="0">
                          <a:latin typeface="Times New Roman" pitchFamily="18" charset="0"/>
                          <a:cs typeface="Times New Roman" pitchFamily="18" charset="0"/>
                        </a:rPr>
                        <a:t>(Қ.Б </a:t>
                      </a:r>
                      <a:r>
                        <a:rPr lang="ru-RU" sz="1200" b="1" dirty="0" err="1" smtClean="0">
                          <a:latin typeface="Times New Roman" pitchFamily="18" charset="0"/>
                          <a:cs typeface="Times New Roman" pitchFamily="18" charset="0"/>
                        </a:rPr>
                        <a:t>атын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Кері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байланыс</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атын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жазыңыз</a:t>
                      </a:r>
                      <a:r>
                        <a:rPr lang="ru-RU" sz="1200" b="1" dirty="0" smtClean="0">
                          <a:latin typeface="Times New Roman" pitchFamily="18" charset="0"/>
                          <a:cs typeface="Times New Roman" pitchFamily="18" charset="0"/>
                        </a:rPr>
                        <a:t>)  </a:t>
                      </a:r>
                      <a:endParaRPr lang="ru-RU" sz="1200" b="1" dirty="0">
                        <a:solidFill>
                          <a:srgbClr val="000000"/>
                        </a:solidFill>
                        <a:latin typeface="Times New Roman" pitchFamily="18" charset="0"/>
                        <a:ea typeface="Times New Roman"/>
                        <a:cs typeface="Times New Roman" pitchFamily="18" charset="0"/>
                      </a:endParaRPr>
                    </a:p>
                  </a:txBody>
                  <a:tcPr marL="18317" marR="18317" marT="0" marB="0"/>
                </a:tc>
                <a:tc hMerge="1">
                  <a:txBody>
                    <a:bodyPr/>
                    <a:lstStyle/>
                    <a:p>
                      <a:endParaRPr lang="ru-RU"/>
                    </a:p>
                  </a:txBody>
                  <a:tcPr/>
                </a:tc>
                <a:tc>
                  <a:txBody>
                    <a:bodyPr/>
                    <a:lstStyle/>
                    <a:p>
                      <a:pPr algn="ctr">
                        <a:spcAft>
                          <a:spcPts val="0"/>
                        </a:spcAft>
                      </a:pPr>
                      <a:r>
                        <a:rPr lang="ru-RU" sz="1200" b="1" dirty="0" err="1">
                          <a:latin typeface="Times New Roman" pitchFamily="18" charset="0"/>
                          <a:cs typeface="Times New Roman" pitchFamily="18" charset="0"/>
                        </a:rPr>
                        <a:t>Денсаулық және қауіпсіздік техникасының </a:t>
                      </a:r>
                      <a:r>
                        <a:rPr lang="ru-RU" sz="1200" b="1" dirty="0" err="1" smtClean="0">
                          <a:latin typeface="Times New Roman" pitchFamily="18" charset="0"/>
                          <a:cs typeface="Times New Roman" pitchFamily="18" charset="0"/>
                        </a:rPr>
                        <a:t>сақталуы</a:t>
                      </a:r>
                      <a:endParaRPr lang="ru-RU" sz="1200" b="1" dirty="0" smtClean="0">
                        <a:latin typeface="Times New Roman" pitchFamily="18" charset="0"/>
                        <a:cs typeface="Times New Roman" pitchFamily="18" charset="0"/>
                      </a:endParaRPr>
                    </a:p>
                    <a:p>
                      <a:pPr algn="ctr">
                        <a:spcAft>
                          <a:spcPts val="0"/>
                        </a:spcAft>
                      </a:pPr>
                      <a:r>
                        <a:rPr lang="kk-KZ" sz="1200" b="1" dirty="0" smtClean="0">
                          <a:solidFill>
                            <a:srgbClr val="000000"/>
                          </a:solidFill>
                          <a:latin typeface="Times New Roman" pitchFamily="18" charset="0"/>
                          <a:ea typeface="Times New Roman"/>
                          <a:cs typeface="Times New Roman" pitchFamily="18" charset="0"/>
                        </a:rPr>
                        <a:t>(сергіту сәті кезіндегі Қ.Е.</a:t>
                      </a:r>
                    </a:p>
                    <a:p>
                      <a:pPr algn="ctr">
                        <a:spcAft>
                          <a:spcPts val="0"/>
                        </a:spcAft>
                      </a:pPr>
                      <a:r>
                        <a:rPr lang="kk-KZ" sz="1200" b="1" dirty="0" smtClean="0">
                          <a:solidFill>
                            <a:srgbClr val="000000"/>
                          </a:solidFill>
                          <a:latin typeface="Times New Roman" pitchFamily="18" charset="0"/>
                          <a:ea typeface="Times New Roman"/>
                          <a:cs typeface="Times New Roman" pitchFamily="18" charset="0"/>
                        </a:rPr>
                        <a:t>Әртүрлі</a:t>
                      </a:r>
                      <a:r>
                        <a:rPr lang="kk-KZ" sz="1200" b="1" baseline="0" dirty="0" smtClean="0">
                          <a:solidFill>
                            <a:srgbClr val="000000"/>
                          </a:solidFill>
                          <a:latin typeface="Times New Roman" pitchFamily="18" charset="0"/>
                          <a:ea typeface="Times New Roman"/>
                          <a:cs typeface="Times New Roman" pitchFamily="18" charset="0"/>
                        </a:rPr>
                        <a:t> тапсырмаларды орындаған кездегі  Қ.Е жазыңыз</a:t>
                      </a:r>
                      <a:r>
                        <a:rPr lang="kk-KZ" sz="1200" b="1" dirty="0" smtClean="0">
                          <a:solidFill>
                            <a:srgbClr val="000000"/>
                          </a:solidFill>
                          <a:latin typeface="Times New Roman" pitchFamily="18" charset="0"/>
                          <a:ea typeface="Times New Roman"/>
                          <a:cs typeface="Times New Roman" pitchFamily="18" charset="0"/>
                        </a:rPr>
                        <a:t>)</a:t>
                      </a:r>
                      <a:endParaRPr lang="ru-RU" sz="1200" b="1" dirty="0">
                        <a:solidFill>
                          <a:srgbClr val="000000"/>
                        </a:solidFill>
                        <a:latin typeface="Times New Roman" pitchFamily="18" charset="0"/>
                        <a:ea typeface="Times New Roman"/>
                        <a:cs typeface="Times New Roman" pitchFamily="18" charset="0"/>
                      </a:endParaRPr>
                    </a:p>
                  </a:txBody>
                  <a:tcPr marL="18317" marR="18317" marT="0" marB="0"/>
                </a:tc>
              </a:tr>
              <a:tr h="1401600">
                <a:tc gridSpan="2">
                  <a:txBody>
                    <a:bodyPr/>
                    <a:lstStyle/>
                    <a:p>
                      <a:pPr algn="l">
                        <a:spcAft>
                          <a:spcPts val="0"/>
                        </a:spcAft>
                      </a:pPr>
                      <a:r>
                        <a:rPr lang="kk-KZ" sz="1200" b="1" dirty="0">
                          <a:latin typeface="Times New Roman" pitchFamily="18" charset="0"/>
                          <a:cs typeface="Times New Roman" pitchFamily="18" charset="0"/>
                        </a:rPr>
                        <a:t>Сабақ бойынша рефлексия </a:t>
                      </a:r>
                      <a:endParaRPr lang="ru-RU" sz="1200" b="1" dirty="0">
                        <a:latin typeface="Times New Roman" pitchFamily="18" charset="0"/>
                        <a:cs typeface="Times New Roman" pitchFamily="18" charset="0"/>
                      </a:endParaRPr>
                    </a:p>
                    <a:p>
                      <a:pPr algn="l">
                        <a:spcAft>
                          <a:spcPts val="0"/>
                        </a:spcAft>
                      </a:pPr>
                      <a:r>
                        <a:rPr lang="kk-KZ" sz="1200" b="1" dirty="0">
                          <a:latin typeface="Times New Roman" pitchFamily="18" charset="0"/>
                          <a:cs typeface="Times New Roman" pitchFamily="18" charset="0"/>
                        </a:rPr>
                        <a:t>Сабақ мақсаттары /оқу мақсаттары дұрыс қойылған ба? </a:t>
                      </a:r>
                      <a:endParaRPr lang="ru-RU" sz="1200" b="1" dirty="0">
                        <a:latin typeface="Times New Roman" pitchFamily="18" charset="0"/>
                        <a:cs typeface="Times New Roman" pitchFamily="18" charset="0"/>
                      </a:endParaRPr>
                    </a:p>
                    <a:p>
                      <a:pPr algn="l">
                        <a:spcAft>
                          <a:spcPts val="0"/>
                        </a:spcAft>
                      </a:pPr>
                      <a:r>
                        <a:rPr lang="kk-KZ" sz="1200" b="1" dirty="0">
                          <a:latin typeface="Times New Roman" pitchFamily="18" charset="0"/>
                          <a:cs typeface="Times New Roman" pitchFamily="18" charset="0"/>
                        </a:rPr>
                        <a:t>Оқушылардың барлығы ОМ қол жеткізді ме? </a:t>
                      </a:r>
                      <a:endParaRPr lang="ru-RU" sz="1200" b="1" dirty="0">
                        <a:latin typeface="Times New Roman" pitchFamily="18" charset="0"/>
                        <a:cs typeface="Times New Roman" pitchFamily="18" charset="0"/>
                      </a:endParaRPr>
                    </a:p>
                    <a:p>
                      <a:pPr algn="l">
                        <a:spcAft>
                          <a:spcPts val="0"/>
                        </a:spcAft>
                      </a:pPr>
                      <a:r>
                        <a:rPr lang="kk-KZ" sz="1200" b="1" dirty="0">
                          <a:latin typeface="Times New Roman" pitchFamily="18" charset="0"/>
                          <a:cs typeface="Times New Roman" pitchFamily="18" charset="0"/>
                        </a:rPr>
                        <a:t>Жеткізбесе, неліктен? </a:t>
                      </a:r>
                      <a:endParaRPr lang="ru-RU" sz="1200" b="1" dirty="0">
                        <a:latin typeface="Times New Roman" pitchFamily="18" charset="0"/>
                        <a:cs typeface="Times New Roman" pitchFamily="18" charset="0"/>
                      </a:endParaRPr>
                    </a:p>
                    <a:p>
                      <a:pPr algn="l">
                        <a:spcAft>
                          <a:spcPts val="0"/>
                        </a:spcAft>
                      </a:pPr>
                      <a:r>
                        <a:rPr lang="kk-KZ" sz="1200" b="1" dirty="0">
                          <a:latin typeface="Times New Roman" pitchFamily="18" charset="0"/>
                          <a:cs typeface="Times New Roman" pitchFamily="18" charset="0"/>
                        </a:rPr>
                        <a:t>Сабақта саралау дұрыс жүргізілді ме? </a:t>
                      </a:r>
                      <a:endParaRPr lang="ru-RU" sz="1200" b="1" dirty="0">
                        <a:latin typeface="Times New Roman" pitchFamily="18" charset="0"/>
                        <a:cs typeface="Times New Roman" pitchFamily="18" charset="0"/>
                      </a:endParaRPr>
                    </a:p>
                    <a:p>
                      <a:pPr algn="l">
                        <a:spcAft>
                          <a:spcPts val="0"/>
                        </a:spcAft>
                      </a:pPr>
                      <a:r>
                        <a:rPr lang="kk-KZ" sz="1200" b="1" dirty="0">
                          <a:latin typeface="Times New Roman" pitchFamily="18" charset="0"/>
                          <a:cs typeface="Times New Roman" pitchFamily="18" charset="0"/>
                        </a:rPr>
                        <a:t>Сабақтың уақыттық кезеңдері сақталды ма? </a:t>
                      </a:r>
                      <a:endParaRPr lang="ru-RU" sz="1200" b="1" dirty="0">
                        <a:latin typeface="Times New Roman" pitchFamily="18" charset="0"/>
                        <a:cs typeface="Times New Roman" pitchFamily="18" charset="0"/>
                      </a:endParaRPr>
                    </a:p>
                    <a:p>
                      <a:pPr algn="l">
                        <a:lnSpc>
                          <a:spcPct val="115000"/>
                        </a:lnSpc>
                        <a:spcAft>
                          <a:spcPts val="0"/>
                        </a:spcAft>
                      </a:pPr>
                      <a:r>
                        <a:rPr lang="kk-KZ" sz="1200" b="1" dirty="0">
                          <a:latin typeface="Times New Roman" pitchFamily="18" charset="0"/>
                          <a:cs typeface="Times New Roman" pitchFamily="18" charset="0"/>
                        </a:rPr>
                        <a:t>Сабақ жоспарынан қандай ауытқулар болды, неліктен?</a:t>
                      </a:r>
                      <a:endParaRPr lang="ru-RU" sz="1200" b="1" dirty="0">
                        <a:latin typeface="Times New Roman" pitchFamily="18" charset="0"/>
                        <a:ea typeface="Times New Roman"/>
                        <a:cs typeface="Times New Roman" pitchFamily="18" charset="0"/>
                      </a:endParaRPr>
                    </a:p>
                  </a:txBody>
                  <a:tcPr marL="18317" marR="18317" marT="0" marB="0"/>
                </a:tc>
                <a:tc hMerge="1">
                  <a:txBody>
                    <a:bodyPr/>
                    <a:lstStyle/>
                    <a:p>
                      <a:endParaRPr lang="ru-RU"/>
                    </a:p>
                  </a:txBody>
                  <a:tcPr/>
                </a:tc>
                <a:tc gridSpan="2">
                  <a:txBody>
                    <a:bodyPr/>
                    <a:lstStyle/>
                    <a:p>
                      <a:pPr algn="l">
                        <a:spcAft>
                          <a:spcPts val="0"/>
                        </a:spcAft>
                      </a:pPr>
                      <a:r>
                        <a:rPr lang="kk-KZ" sz="1200" b="1" dirty="0">
                          <a:latin typeface="Times New Roman" pitchFamily="18" charset="0"/>
                          <a:cs typeface="Times New Roman" pitchFamily="18" charset="0"/>
                        </a:rPr>
                        <a:t>Бұл бөлімді сабақ туралы өз пікіріңізді білдіру үшін пайдаланыңыз. </a:t>
                      </a:r>
                      <a:r>
                        <a:rPr lang="ru-RU" sz="1200" b="1" dirty="0" err="1" smtClean="0">
                          <a:latin typeface="Times New Roman" pitchFamily="18" charset="0"/>
                          <a:cs typeface="Times New Roman" pitchFamily="18" charset="0"/>
                        </a:rPr>
                        <a:t>Өз сабағыңыз туралы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сол</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жақ бағанда берілген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сұрақтарға жауап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беріңіз</a:t>
                      </a:r>
                      <a:endParaRPr lang="ru-RU" sz="1200" b="1" dirty="0">
                        <a:solidFill>
                          <a:srgbClr val="000000"/>
                        </a:solidFill>
                        <a:latin typeface="Times New Roman" pitchFamily="18" charset="0"/>
                        <a:ea typeface="Times New Roman"/>
                        <a:cs typeface="Times New Roman" pitchFamily="18" charset="0"/>
                      </a:endParaRPr>
                    </a:p>
                  </a:txBody>
                  <a:tcPr marL="18317" marR="18317" marT="0" marB="0"/>
                </a:tc>
                <a:tc hMerge="1">
                  <a:txBody>
                    <a:bodyPr/>
                    <a:lstStyle/>
                    <a:p>
                      <a:endParaRPr lang="ru-RU"/>
                    </a:p>
                  </a:txBody>
                  <a:tcPr/>
                </a:tc>
              </a:tr>
              <a:tr h="761994">
                <a:tc gridSpan="4">
                  <a:txBody>
                    <a:bodyPr/>
                    <a:lstStyle/>
                    <a:p>
                      <a:pPr algn="l">
                        <a:spcAft>
                          <a:spcPts val="0"/>
                        </a:spcAft>
                      </a:pPr>
                      <a:r>
                        <a:rPr lang="ru-RU" sz="1200" b="1" dirty="0" err="1" smtClean="0">
                          <a:latin typeface="Times New Roman" pitchFamily="18" charset="0"/>
                          <a:cs typeface="Times New Roman" pitchFamily="18" charset="0"/>
                        </a:rPr>
                        <a:t>Жалпы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баға</a:t>
                      </a:r>
                      <a:endParaRPr lang="ru-RU" sz="1200" b="1" dirty="0">
                        <a:latin typeface="Times New Roman" pitchFamily="18" charset="0"/>
                        <a:cs typeface="Times New Roman" pitchFamily="18" charset="0"/>
                      </a:endParaRPr>
                    </a:p>
                    <a:p>
                      <a:pPr algn="l">
                        <a:spcAft>
                          <a:spcPts val="0"/>
                        </a:spcAft>
                      </a:pPr>
                      <a:r>
                        <a:rPr lang="ru-RU" sz="1200" b="1" dirty="0" err="1" smtClean="0">
                          <a:latin typeface="Times New Roman" pitchFamily="18" charset="0"/>
                          <a:cs typeface="Times New Roman" pitchFamily="18" charset="0"/>
                        </a:rPr>
                        <a:t>Сабақтың жақсы өткен екі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аспектісі</a:t>
                      </a:r>
                      <a:r>
                        <a:rPr lang="ru-RU" sz="1200" b="1" dirty="0" smtClean="0">
                          <a:latin typeface="Times New Roman" pitchFamily="18" charset="0"/>
                          <a:cs typeface="Times New Roman" pitchFamily="18" charset="0"/>
                        </a:rPr>
                        <a:t> </a:t>
                      </a:r>
                      <a:r>
                        <a:rPr lang="ru-RU" sz="1200" b="1" dirty="0" err="1">
                          <a:latin typeface="Times New Roman" pitchFamily="18" charset="0"/>
                          <a:cs typeface="Times New Roman" pitchFamily="18" charset="0"/>
                        </a:rPr>
                        <a:t>(</a:t>
                      </a:r>
                      <a:r>
                        <a:rPr lang="ru-RU" sz="1200" b="1" dirty="0" err="1" smtClean="0">
                          <a:latin typeface="Times New Roman" pitchFamily="18" charset="0"/>
                          <a:cs typeface="Times New Roman" pitchFamily="18" charset="0"/>
                        </a:rPr>
                        <a:t>оқыту туралы</a:t>
                      </a:r>
                      <a:r>
                        <a:rPr lang="ru-RU" sz="1200" b="1" dirty="0" smtClean="0">
                          <a:latin typeface="Times New Roman" pitchFamily="18" charset="0"/>
                          <a:cs typeface="Times New Roman" pitchFamily="18" charset="0"/>
                        </a:rPr>
                        <a:t> да</a:t>
                      </a:r>
                      <a:r>
                        <a:rPr lang="ru-RU" sz="1200" b="1" dirty="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оқу туралы</a:t>
                      </a:r>
                      <a:r>
                        <a:rPr lang="ru-RU" sz="1200" b="1" dirty="0" smtClean="0">
                          <a:latin typeface="Times New Roman" pitchFamily="18" charset="0"/>
                          <a:cs typeface="Times New Roman" pitchFamily="18" charset="0"/>
                        </a:rPr>
                        <a:t> да </a:t>
                      </a:r>
                      <a:r>
                        <a:rPr lang="ru-RU" sz="1200" b="1" dirty="0" err="1" smtClean="0">
                          <a:latin typeface="Times New Roman" pitchFamily="18" charset="0"/>
                          <a:cs typeface="Times New Roman" pitchFamily="18" charset="0"/>
                        </a:rPr>
                        <a:t>ойланыңыз</a:t>
                      </a:r>
                      <a:r>
                        <a:rPr lang="ru-RU" sz="1200" b="1" dirty="0">
                          <a:latin typeface="Times New Roman" pitchFamily="18" charset="0"/>
                          <a:cs typeface="Times New Roman" pitchFamily="18" charset="0"/>
                        </a:rPr>
                        <a:t>)? </a:t>
                      </a:r>
                    </a:p>
                    <a:p>
                      <a:pPr algn="l">
                        <a:spcAft>
                          <a:spcPts val="0"/>
                        </a:spcAft>
                      </a:pPr>
                      <a:r>
                        <a:rPr lang="ru-RU" sz="1200" b="1" dirty="0">
                          <a:latin typeface="Times New Roman" pitchFamily="18" charset="0"/>
                          <a:cs typeface="Times New Roman" pitchFamily="18" charset="0"/>
                        </a:rPr>
                        <a:t>1: </a:t>
                      </a:r>
                    </a:p>
                    <a:p>
                      <a:pPr algn="l">
                        <a:spcAft>
                          <a:spcPts val="0"/>
                        </a:spcAft>
                      </a:pPr>
                      <a:r>
                        <a:rPr lang="ru-RU" sz="1200" b="1" dirty="0">
                          <a:latin typeface="Times New Roman" pitchFamily="18" charset="0"/>
                          <a:cs typeface="Times New Roman" pitchFamily="18" charset="0"/>
                        </a:rPr>
                        <a:t>2: </a:t>
                      </a:r>
                    </a:p>
                    <a:p>
                      <a:pPr algn="l">
                        <a:spcAft>
                          <a:spcPts val="0"/>
                        </a:spcAft>
                      </a:pPr>
                      <a:r>
                        <a:rPr lang="ru-RU" sz="1200" b="1" dirty="0" err="1" smtClean="0">
                          <a:latin typeface="Times New Roman" pitchFamily="18" charset="0"/>
                          <a:cs typeface="Times New Roman" pitchFamily="18" charset="0"/>
                        </a:rPr>
                        <a:t>Сабақты жақсартуға </a:t>
                      </a:r>
                      <a:r>
                        <a:rPr lang="ru-RU" sz="1200" b="1" dirty="0">
                          <a:latin typeface="Times New Roman" pitchFamily="18" charset="0"/>
                          <a:cs typeface="Times New Roman" pitchFamily="18" charset="0"/>
                        </a:rPr>
                        <a:t>не </a:t>
                      </a:r>
                      <a:r>
                        <a:rPr lang="ru-RU" sz="1200" b="1" dirty="0" err="1" smtClean="0">
                          <a:latin typeface="Times New Roman" pitchFamily="18" charset="0"/>
                          <a:cs typeface="Times New Roman" pitchFamily="18" charset="0"/>
                        </a:rPr>
                        <a:t>ықпал ете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алады</a:t>
                      </a:r>
                      <a:r>
                        <a:rPr lang="ru-RU" sz="1200" b="1" dirty="0" smtClean="0">
                          <a:latin typeface="Times New Roman" pitchFamily="18" charset="0"/>
                          <a:cs typeface="Times New Roman" pitchFamily="18" charset="0"/>
                        </a:rPr>
                        <a:t> </a:t>
                      </a:r>
                      <a:r>
                        <a:rPr lang="ru-RU" sz="1200" b="1" dirty="0">
                          <a:latin typeface="Times New Roman" pitchFamily="18" charset="0"/>
                          <a:cs typeface="Times New Roman" pitchFamily="18" charset="0"/>
                        </a:rPr>
                        <a:t>(</a:t>
                      </a:r>
                      <a:r>
                        <a:rPr lang="ru-RU" sz="1200" b="1" dirty="0" err="1" smtClean="0">
                          <a:latin typeface="Times New Roman" pitchFamily="18" charset="0"/>
                          <a:cs typeface="Times New Roman" pitchFamily="18" charset="0"/>
                        </a:rPr>
                        <a:t>оқыту туралы</a:t>
                      </a:r>
                      <a:r>
                        <a:rPr lang="ru-RU" sz="1200" b="1" dirty="0" smtClean="0">
                          <a:latin typeface="Times New Roman" pitchFamily="18" charset="0"/>
                          <a:cs typeface="Times New Roman" pitchFamily="18" charset="0"/>
                        </a:rPr>
                        <a:t> </a:t>
                      </a:r>
                      <a:r>
                        <a:rPr lang="ru-RU" sz="1200" b="1" dirty="0">
                          <a:latin typeface="Times New Roman" pitchFamily="18" charset="0"/>
                          <a:cs typeface="Times New Roman" pitchFamily="18" charset="0"/>
                        </a:rPr>
                        <a:t>да, </a:t>
                      </a:r>
                      <a:r>
                        <a:rPr lang="ru-RU" sz="1200" b="1" dirty="0" err="1">
                          <a:latin typeface="Times New Roman" pitchFamily="18" charset="0"/>
                          <a:cs typeface="Times New Roman" pitchFamily="18" charset="0"/>
                        </a:rPr>
                        <a:t>оқу туралы</a:t>
                      </a:r>
                      <a:r>
                        <a:rPr lang="ru-RU" sz="1200" b="1" dirty="0">
                          <a:latin typeface="Times New Roman" pitchFamily="18" charset="0"/>
                          <a:cs typeface="Times New Roman" pitchFamily="18" charset="0"/>
                        </a:rPr>
                        <a:t> да </a:t>
                      </a:r>
                      <a:r>
                        <a:rPr lang="ru-RU" sz="1200" b="1" dirty="0" err="1">
                          <a:latin typeface="Times New Roman" pitchFamily="18" charset="0"/>
                          <a:cs typeface="Times New Roman" pitchFamily="18" charset="0"/>
                        </a:rPr>
                        <a:t>ойланыңыз</a:t>
                      </a:r>
                      <a:r>
                        <a:rPr lang="ru-RU" sz="1200" b="1" dirty="0">
                          <a:latin typeface="Times New Roman" pitchFamily="18" charset="0"/>
                          <a:cs typeface="Times New Roman" pitchFamily="18" charset="0"/>
                        </a:rPr>
                        <a:t>)? </a:t>
                      </a:r>
                    </a:p>
                    <a:p>
                      <a:pPr algn="l">
                        <a:spcAft>
                          <a:spcPts val="0"/>
                        </a:spcAft>
                      </a:pPr>
                      <a:r>
                        <a:rPr lang="ru-RU" sz="1200" b="1" dirty="0">
                          <a:latin typeface="Times New Roman" pitchFamily="18" charset="0"/>
                          <a:cs typeface="Times New Roman" pitchFamily="18" charset="0"/>
                        </a:rPr>
                        <a:t>1: </a:t>
                      </a:r>
                    </a:p>
                    <a:p>
                      <a:pPr algn="l">
                        <a:spcAft>
                          <a:spcPts val="0"/>
                        </a:spcAft>
                      </a:pPr>
                      <a:r>
                        <a:rPr lang="ru-RU" sz="1200" b="1" dirty="0">
                          <a:latin typeface="Times New Roman" pitchFamily="18" charset="0"/>
                          <a:cs typeface="Times New Roman" pitchFamily="18" charset="0"/>
                        </a:rPr>
                        <a:t>2: </a:t>
                      </a:r>
                    </a:p>
                    <a:p>
                      <a:pPr algn="l">
                        <a:lnSpc>
                          <a:spcPct val="115000"/>
                        </a:lnSpc>
                        <a:spcAft>
                          <a:spcPts val="0"/>
                        </a:spcAft>
                      </a:pPr>
                      <a:r>
                        <a:rPr lang="ru-RU" sz="1200" b="1" dirty="0" err="1" smtClean="0">
                          <a:latin typeface="Times New Roman" pitchFamily="18" charset="0"/>
                          <a:cs typeface="Times New Roman" pitchFamily="18" charset="0"/>
                        </a:rPr>
                        <a:t>Сабақ барысында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сынып</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туралы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немесе</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жекелеген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оқушылардың жетістік/қиындықтары туралы</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нені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білдім</a:t>
                      </a:r>
                      <a:r>
                        <a:rPr lang="ru-RU" sz="1200" b="1" dirty="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келесі</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сабақтарда </a:t>
                      </a:r>
                      <a:r>
                        <a:rPr lang="ru-RU" sz="1200" b="1" dirty="0" smtClean="0">
                          <a:latin typeface="Times New Roman" pitchFamily="18" charset="0"/>
                          <a:cs typeface="Times New Roman" pitchFamily="18" charset="0"/>
                        </a:rPr>
                        <a:t>неге </a:t>
                      </a:r>
                      <a:r>
                        <a:rPr lang="ru-RU" sz="1200" b="1" dirty="0" err="1" smtClean="0">
                          <a:latin typeface="Times New Roman" pitchFamily="18" charset="0"/>
                          <a:cs typeface="Times New Roman" pitchFamily="18" charset="0"/>
                        </a:rPr>
                        <a:t>көңіл бөлу қажет</a:t>
                      </a:r>
                      <a:r>
                        <a:rPr lang="ru-RU" sz="1200" b="1" dirty="0">
                          <a:latin typeface="Times New Roman" pitchFamily="18" charset="0"/>
                          <a:cs typeface="Times New Roman" pitchFamily="18" charset="0"/>
                        </a:rPr>
                        <a:t>? </a:t>
                      </a:r>
                      <a:endParaRPr lang="ru-RU" sz="1200" b="1" dirty="0">
                        <a:latin typeface="Times New Roman" pitchFamily="18" charset="0"/>
                        <a:ea typeface="Times New Roman"/>
                        <a:cs typeface="Times New Roman" pitchFamily="18" charset="0"/>
                      </a:endParaRPr>
                    </a:p>
                  </a:txBody>
                  <a:tcPr marL="18317" marR="18317" marT="0" marB="0"/>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sp>
        <p:nvSpPr>
          <p:cNvPr id="6146" name="Прямоугольник 3"/>
          <p:cNvSpPr>
            <a:spLocks noChangeArrowheads="1"/>
          </p:cNvSpPr>
          <p:nvPr/>
        </p:nvSpPr>
        <p:spPr bwMode="auto">
          <a:xfrm>
            <a:off x="250825" y="260350"/>
            <a:ext cx="8424863" cy="400050"/>
          </a:xfrm>
          <a:prstGeom prst="rect">
            <a:avLst/>
          </a:prstGeom>
          <a:noFill/>
          <a:ln w="9525">
            <a:noFill/>
            <a:miter lim="800000"/>
            <a:headEnd/>
            <a:tailEnd/>
          </a:ln>
        </p:spPr>
        <p:txBody>
          <a:bodyPr>
            <a:spAutoFit/>
          </a:bodyPr>
          <a:lstStyle/>
          <a:p>
            <a:pPr algn="ctr"/>
            <a:r>
              <a:rPr lang="kk-KZ" altLang="ru-RU" sz="2000" b="1" dirty="0">
                <a:solidFill>
                  <a:srgbClr val="FF0000"/>
                </a:solidFill>
                <a:latin typeface="Times New Roman" pitchFamily="18" charset="0"/>
                <a:cs typeface="Times New Roman" pitchFamily="18" charset="0"/>
              </a:rPr>
              <a:t>Жаңартылған оқу бағдарламаларының ерекшеліктері</a:t>
            </a:r>
            <a:endParaRPr lang="ru-RU" altLang="ru-RU" sz="2000" b="1" dirty="0">
              <a:solidFill>
                <a:srgbClr val="FF0000"/>
              </a:solidFill>
              <a:latin typeface="Times New Roman" pitchFamily="18" charset="0"/>
              <a:cs typeface="Times New Roman" pitchFamily="18" charset="0"/>
            </a:endParaRPr>
          </a:p>
        </p:txBody>
      </p:sp>
      <p:graphicFrame>
        <p:nvGraphicFramePr>
          <p:cNvPr id="5" name="Схема 4"/>
          <p:cNvGraphicFramePr/>
          <p:nvPr/>
        </p:nvGraphicFramePr>
        <p:xfrm>
          <a:off x="285720" y="714356"/>
          <a:ext cx="8501122" cy="5803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Номер слайда 1"/>
          <p:cNvSpPr>
            <a:spLocks noGrp="1"/>
          </p:cNvSpPr>
          <p:nvPr>
            <p:ph type="sldNum" sz="quarter" idx="12"/>
          </p:nvPr>
        </p:nvSpPr>
        <p:spPr bwMode="auto">
          <a:noFill/>
          <a:ln>
            <a:miter lim="800000"/>
            <a:headEnd/>
            <a:tailEnd/>
          </a:ln>
        </p:spPr>
        <p:txBody>
          <a:bodyPr/>
          <a:lstStyle/>
          <a:p>
            <a:fld id="{C7764147-4559-4A8F-A629-9706728C238F}" type="slidenum">
              <a:rPr lang="ru-RU" altLang="ru-RU">
                <a:solidFill>
                  <a:srgbClr val="898989"/>
                </a:solidFill>
              </a:rPr>
              <a:pPr/>
              <a:t>2</a:t>
            </a:fld>
            <a:endParaRPr lang="ru-RU" altLang="ru-RU">
              <a:solidFill>
                <a:srgbClr val="898989"/>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a:srcRect/>
          <a:stretch>
            <a:fillRect/>
          </a:stretch>
        </p:blipFill>
        <p:spPr bwMode="auto">
          <a:xfrm rot="16200000">
            <a:off x="1148557" y="-1137443"/>
            <a:ext cx="6858000" cy="9132887"/>
          </a:xfrm>
          <a:prstGeom prst="rect">
            <a:avLst/>
          </a:prstGeom>
          <a:noFill/>
          <a:ln w="9525" algn="ctr">
            <a:noFill/>
            <a:miter lim="800000"/>
            <a:headEnd/>
            <a:tailEnd/>
          </a:ln>
        </p:spPr>
      </p:pic>
      <p:sp>
        <p:nvSpPr>
          <p:cNvPr id="34818" name="Номер слайда 3"/>
          <p:cNvSpPr>
            <a:spLocks noGrp="1"/>
          </p:cNvSpPr>
          <p:nvPr>
            <p:ph type="sldNum" sz="quarter" idx="12"/>
          </p:nvPr>
        </p:nvSpPr>
        <p:spPr bwMode="auto">
          <a:noFill/>
          <a:ln>
            <a:miter lim="800000"/>
            <a:headEnd/>
            <a:tailEnd/>
          </a:ln>
        </p:spPr>
        <p:txBody>
          <a:bodyPr/>
          <a:lstStyle/>
          <a:p>
            <a:fld id="{E3BA26BD-2B77-4ED9-A45D-124318ECE2A6}" type="slidenum">
              <a:rPr lang="en-US" altLang="ru-RU" sz="1200">
                <a:solidFill>
                  <a:srgbClr val="000000"/>
                </a:solidFill>
              </a:rPr>
              <a:pPr/>
              <a:t>20</a:t>
            </a:fld>
            <a:endParaRPr lang="en-US" altLang="ru-RU" sz="1200">
              <a:solidFill>
                <a:srgbClr val="000000"/>
              </a:solidFill>
            </a:endParaRPr>
          </a:p>
        </p:txBody>
      </p:sp>
      <p:sp>
        <p:nvSpPr>
          <p:cNvPr id="34819" name="Название 1"/>
          <p:cNvSpPr>
            <a:spLocks noGrp="1"/>
          </p:cNvSpPr>
          <p:nvPr>
            <p:ph type="title" idx="4294967295"/>
          </p:nvPr>
        </p:nvSpPr>
        <p:spPr>
          <a:xfrm>
            <a:off x="0" y="285728"/>
            <a:ext cx="9144000" cy="968375"/>
          </a:xfrm>
        </p:spPr>
        <p:txBody>
          <a:bodyPr/>
          <a:lstStyle/>
          <a:p>
            <a:r>
              <a:rPr lang="ru-RU" altLang="ru-RU" sz="2800" dirty="0" smtClean="0">
                <a:solidFill>
                  <a:schemeClr val="bg1"/>
                </a:solidFill>
                <a:latin typeface="Times New Roman" pitchFamily="18" charset="0"/>
                <a:cs typeface="Times New Roman" pitchFamily="18" charset="0"/>
              </a:rPr>
              <a:t>«</a:t>
            </a:r>
            <a:r>
              <a:rPr lang="ru-RU" altLang="ru-RU" sz="2000" b="1" dirty="0" err="1" smtClean="0">
                <a:solidFill>
                  <a:srgbClr val="FF0000"/>
                </a:solidFill>
                <a:latin typeface="Times New Roman" pitchFamily="18" charset="0"/>
                <a:cs typeface="Times New Roman" pitchFamily="18" charset="0"/>
              </a:rPr>
              <a:t>Жаратылыстану</a:t>
            </a:r>
            <a:r>
              <a:rPr lang="ru-RU" altLang="ru-RU" sz="2000" b="1" dirty="0" smtClean="0">
                <a:solidFill>
                  <a:srgbClr val="FF0000"/>
                </a:solidFill>
                <a:latin typeface="Times New Roman" pitchFamily="18" charset="0"/>
                <a:cs typeface="Times New Roman" pitchFamily="18" charset="0"/>
              </a:rPr>
              <a:t>» </a:t>
            </a:r>
            <a:r>
              <a:rPr lang="ru-RU" altLang="ru-RU" sz="2000" b="1" dirty="0" err="1" smtClean="0">
                <a:solidFill>
                  <a:srgbClr val="FF0000"/>
                </a:solidFill>
                <a:latin typeface="Times New Roman" pitchFamily="18" charset="0"/>
                <a:cs typeface="Times New Roman" pitchFamily="18" charset="0"/>
              </a:rPr>
              <a:t>пәні бойынша</a:t>
            </a:r>
            <a:r>
              <a:rPr lang="ru-RU" altLang="ru-RU" sz="2000" b="1" dirty="0" smtClean="0">
                <a:solidFill>
                  <a:srgbClr val="FF0000"/>
                </a:solidFill>
                <a:latin typeface="Times New Roman" pitchFamily="18" charset="0"/>
                <a:cs typeface="Times New Roman" pitchFamily="18" charset="0"/>
              </a:rPr>
              <a:t> </a:t>
            </a:r>
            <a:r>
              <a:rPr lang="ru-RU" altLang="ru-RU" sz="2000" b="1" dirty="0" err="1" smtClean="0">
                <a:solidFill>
                  <a:srgbClr val="FF0000"/>
                </a:solidFill>
                <a:latin typeface="Times New Roman" pitchFamily="18" charset="0"/>
                <a:cs typeface="Times New Roman" pitchFamily="18" charset="0"/>
              </a:rPr>
              <a:t>оқу бағдарламасының</a:t>
            </a:r>
            <a:r>
              <a:rPr lang="ru-RU" altLang="ru-RU" sz="2000" b="1" dirty="0" smtClean="0">
                <a:solidFill>
                  <a:srgbClr val="FF0000"/>
                </a:solidFill>
                <a:latin typeface="Times New Roman" pitchFamily="18" charset="0"/>
                <a:cs typeface="Times New Roman" pitchFamily="18" charset="0"/>
              </a:rPr>
              <a:t/>
            </a:r>
            <a:br>
              <a:rPr lang="ru-RU" altLang="ru-RU" sz="2000" b="1" dirty="0" smtClean="0">
                <a:solidFill>
                  <a:srgbClr val="FF0000"/>
                </a:solidFill>
                <a:latin typeface="Times New Roman" pitchFamily="18" charset="0"/>
                <a:cs typeface="Times New Roman" pitchFamily="18" charset="0"/>
              </a:rPr>
            </a:br>
            <a:r>
              <a:rPr lang="ru-RU" altLang="ru-RU" sz="2000" b="1" dirty="0" smtClean="0">
                <a:solidFill>
                  <a:srgbClr val="FF0000"/>
                </a:solidFill>
                <a:latin typeface="Times New Roman" pitchFamily="18" charset="0"/>
                <a:cs typeface="Times New Roman" pitchFamily="18" charset="0"/>
              </a:rPr>
              <a:t> </a:t>
            </a:r>
            <a:r>
              <a:rPr lang="ru-RU" altLang="ru-RU" sz="2000" b="1" dirty="0" err="1" smtClean="0">
                <a:solidFill>
                  <a:srgbClr val="FF0000"/>
                </a:solidFill>
                <a:latin typeface="Times New Roman" pitchFamily="18" charset="0"/>
                <a:cs typeface="Times New Roman" pitchFamily="18" charset="0"/>
              </a:rPr>
              <a:t>басты</a:t>
            </a:r>
            <a:r>
              <a:rPr lang="ru-RU" altLang="ru-RU" sz="2000" b="1" dirty="0" smtClean="0">
                <a:solidFill>
                  <a:srgbClr val="FF0000"/>
                </a:solidFill>
                <a:latin typeface="Times New Roman" pitchFamily="18" charset="0"/>
                <a:cs typeface="Times New Roman" pitchFamily="18" charset="0"/>
              </a:rPr>
              <a:t> </a:t>
            </a:r>
            <a:r>
              <a:rPr lang="ru-RU" altLang="ru-RU" sz="2000" b="1" dirty="0" err="1" smtClean="0">
                <a:solidFill>
                  <a:srgbClr val="FF0000"/>
                </a:solidFill>
                <a:latin typeface="Times New Roman" pitchFamily="18" charset="0"/>
                <a:cs typeface="Times New Roman" pitchFamily="18" charset="0"/>
              </a:rPr>
              <a:t>мақсаттары</a:t>
            </a:r>
            <a:endParaRPr lang="ru-RU" altLang="ru-RU" sz="2000" b="1" dirty="0" smtClean="0">
              <a:solidFill>
                <a:srgbClr val="FF0000"/>
              </a:solidFill>
            </a:endParaRPr>
          </a:p>
        </p:txBody>
      </p:sp>
      <p:sp>
        <p:nvSpPr>
          <p:cNvPr id="3" name="Содержимое 2"/>
          <p:cNvSpPr>
            <a:spLocks noGrp="1"/>
          </p:cNvSpPr>
          <p:nvPr>
            <p:ph sz="half" idx="4294967295"/>
          </p:nvPr>
        </p:nvSpPr>
        <p:spPr>
          <a:xfrm>
            <a:off x="468313" y="1657350"/>
            <a:ext cx="3965575" cy="4406900"/>
          </a:xfrm>
        </p:spPr>
        <p:txBody>
          <a:bodyPr rtlCol="0">
            <a:normAutofit/>
          </a:bodyPr>
          <a:lstStyle/>
          <a:p>
            <a:pPr marL="457200" indent="-457200" fontAlgn="auto">
              <a:spcAft>
                <a:spcPts val="0"/>
              </a:spcAft>
              <a:buFont typeface="Arial" pitchFamily="34" charset="0"/>
              <a:buChar char="•"/>
              <a:defRPr/>
            </a:pPr>
            <a:r>
              <a:rPr lang="ru-RU" sz="2000" b="1" dirty="0" err="1" smtClean="0">
                <a:solidFill>
                  <a:srgbClr val="002060"/>
                </a:solidFill>
                <a:latin typeface="Times New Roman" panose="02020603050405020304" pitchFamily="18" charset="0"/>
                <a:cs typeface="Times New Roman" panose="02020603050405020304" pitchFamily="18" charset="0"/>
              </a:rPr>
              <a:t>ойлау</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зерттеу</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және</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қарым-қатынас</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дағдыларын</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дамыту</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және</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қалыптастыру</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a:p>
            <a:pPr marL="457200" indent="-457200" fontAlgn="auto">
              <a:spcAft>
                <a:spcPts val="0"/>
              </a:spcAft>
              <a:buFont typeface="Arial" pitchFamily="34" charset="0"/>
              <a:buChar char="•"/>
              <a:defRPr/>
            </a:pPr>
            <a:r>
              <a:rPr lang="ru-RU" sz="2000" dirty="0" err="1" smtClean="0">
                <a:solidFill>
                  <a:srgbClr val="002060"/>
                </a:solidFill>
                <a:latin typeface="Times New Roman" panose="02020603050405020304" pitchFamily="18" charset="0"/>
                <a:cs typeface="Times New Roman" panose="02020603050405020304" pitchFamily="18" charset="0"/>
              </a:rPr>
              <a:t>білуге</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құмарлық</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ғылыми</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түсінікті</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дамыту</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a:p>
            <a:pPr marL="457200" indent="-457200" fontAlgn="auto">
              <a:spcAft>
                <a:spcPts val="0"/>
              </a:spcAft>
              <a:buFont typeface="Arial" pitchFamily="34" charset="0"/>
              <a:buChar char="•"/>
              <a:defRPr/>
            </a:pPr>
            <a:r>
              <a:rPr lang="ru-RU" sz="2000" dirty="0" err="1">
                <a:solidFill>
                  <a:srgbClr val="002060"/>
                </a:solidFill>
                <a:latin typeface="Times New Roman" panose="02020603050405020304" pitchFamily="18" charset="0"/>
                <a:cs typeface="Times New Roman" panose="02020603050405020304" pitchFamily="18" charset="0"/>
              </a:rPr>
              <a:t>т</a:t>
            </a:r>
            <a:r>
              <a:rPr lang="ru-RU" sz="2000" dirty="0" err="1" smtClean="0">
                <a:solidFill>
                  <a:srgbClr val="002060"/>
                </a:solidFill>
                <a:latin typeface="Times New Roman" panose="02020603050405020304" pitchFamily="18" charset="0"/>
                <a:cs typeface="Times New Roman" panose="02020603050405020304" pitchFamily="18" charset="0"/>
              </a:rPr>
              <a:t>әжірибелік</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әрекет</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a:p>
            <a:pPr marL="457200" indent="-457200" fontAlgn="auto">
              <a:spcAft>
                <a:spcPts val="0"/>
              </a:spcAft>
              <a:buFont typeface="Arial" pitchFamily="34" charset="0"/>
              <a:buChar char="•"/>
              <a:defRPr/>
            </a:pPr>
            <a:r>
              <a:rPr lang="ru-RU" sz="2000" dirty="0" err="1" smtClean="0">
                <a:solidFill>
                  <a:srgbClr val="002060"/>
                </a:solidFill>
                <a:latin typeface="Times New Roman" panose="02020603050405020304" pitchFamily="18" charset="0"/>
                <a:cs typeface="Times New Roman" panose="02020603050405020304" pitchFamily="18" charset="0"/>
              </a:rPr>
              <a:t>қоршаған</a:t>
            </a:r>
            <a:r>
              <a:rPr lang="ru-RU" sz="2000" dirty="0" smtClean="0">
                <a:solidFill>
                  <a:srgbClr val="002060"/>
                </a:solidFill>
                <a:latin typeface="Times New Roman" panose="02020603050405020304" pitchFamily="18" charset="0"/>
                <a:cs typeface="Times New Roman" panose="02020603050405020304" pitchFamily="18" charset="0"/>
              </a:rPr>
              <a:t> орта </a:t>
            </a:r>
            <a:r>
              <a:rPr lang="ru-RU" sz="2000" dirty="0" err="1" smtClean="0">
                <a:solidFill>
                  <a:srgbClr val="002060"/>
                </a:solidFill>
                <a:latin typeface="Times New Roman" panose="02020603050405020304" pitchFamily="18" charset="0"/>
                <a:cs typeface="Times New Roman" panose="02020603050405020304" pitchFamily="18" charset="0"/>
              </a:rPr>
              <a:t>туралы</a:t>
            </a:r>
            <a:r>
              <a:rPr lang="ru-RU" sz="2000" dirty="0" smtClean="0">
                <a:solidFill>
                  <a:srgbClr val="002060"/>
                </a:solidFill>
                <a:latin typeface="Times New Roman" panose="02020603050405020304" pitchFamily="18" charset="0"/>
                <a:cs typeface="Times New Roman" panose="02020603050405020304" pitchFamily="18" charset="0"/>
              </a:rPr>
              <a:t> ой-</a:t>
            </a:r>
            <a:r>
              <a:rPr lang="ru-RU" sz="2000" dirty="0" err="1" smtClean="0">
                <a:solidFill>
                  <a:srgbClr val="002060"/>
                </a:solidFill>
                <a:latin typeface="Times New Roman" panose="02020603050405020304" pitchFamily="18" charset="0"/>
                <a:cs typeface="Times New Roman" panose="02020603050405020304" pitchFamily="18" charset="0"/>
              </a:rPr>
              <a:t>өрісін</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кеңейту</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a:p>
            <a:pPr marL="0" indent="0" fontAlgn="auto">
              <a:spcAft>
                <a:spcPts val="0"/>
              </a:spcAft>
              <a:buFont typeface="Wingdings 2" pitchFamily="18" charset="2"/>
              <a:buNone/>
              <a:defRPr/>
            </a:pPr>
            <a:endParaRPr lang="ru-RU" sz="1400" i="1" dirty="0" smtClean="0">
              <a:solidFill>
                <a:srgbClr val="002060"/>
              </a:solidFill>
              <a:latin typeface="Times New Roman" panose="02020603050405020304" pitchFamily="18" charset="0"/>
              <a:cs typeface="Times New Roman" panose="02020603050405020304" pitchFamily="18" charset="0"/>
            </a:endParaRPr>
          </a:p>
          <a:p>
            <a:pPr marL="0" indent="0" algn="ctr" fontAlgn="auto">
              <a:spcAft>
                <a:spcPts val="0"/>
              </a:spcAft>
              <a:buFont typeface="Wingdings 2" pitchFamily="18" charset="2"/>
              <a:buNone/>
              <a:defRPr/>
            </a:pPr>
            <a:r>
              <a:rPr lang="ru-RU" sz="2000" b="1" i="1" dirty="0" err="1" smtClean="0">
                <a:solidFill>
                  <a:srgbClr val="002060"/>
                </a:solidFill>
                <a:latin typeface="Times New Roman" panose="02020603050405020304" pitchFamily="18" charset="0"/>
                <a:cs typeface="Times New Roman" panose="02020603050405020304" pitchFamily="18" charset="0"/>
              </a:rPr>
              <a:t>Теорияны</a:t>
            </a:r>
            <a:r>
              <a:rPr lang="ru-RU" sz="2000" b="1" i="1" dirty="0" smtClean="0">
                <a:solidFill>
                  <a:srgbClr val="002060"/>
                </a:solidFill>
                <a:latin typeface="Times New Roman" panose="02020603050405020304" pitchFamily="18" charset="0"/>
                <a:cs typeface="Times New Roman" panose="02020603050405020304" pitchFamily="18" charset="0"/>
              </a:rPr>
              <a:t> </a:t>
            </a:r>
            <a:r>
              <a:rPr lang="ru-RU" sz="2000" b="1" i="1" dirty="0" err="1" smtClean="0">
                <a:solidFill>
                  <a:srgbClr val="002060"/>
                </a:solidFill>
                <a:latin typeface="Times New Roman" panose="02020603050405020304" pitchFamily="18" charset="0"/>
                <a:cs typeface="Times New Roman" panose="02020603050405020304" pitchFamily="18" charset="0"/>
              </a:rPr>
              <a:t>тәжірибе</a:t>
            </a:r>
            <a:r>
              <a:rPr lang="ru-RU" sz="2000" b="1" i="1" dirty="0" smtClean="0">
                <a:solidFill>
                  <a:srgbClr val="002060"/>
                </a:solidFill>
                <a:latin typeface="Times New Roman" panose="02020603050405020304" pitchFamily="18" charset="0"/>
                <a:cs typeface="Times New Roman" panose="02020603050405020304" pitchFamily="18" charset="0"/>
              </a:rPr>
              <a:t> </a:t>
            </a:r>
            <a:r>
              <a:rPr lang="ru-RU" sz="2000" b="1" i="1" dirty="0" err="1" smtClean="0">
                <a:solidFill>
                  <a:srgbClr val="002060"/>
                </a:solidFill>
                <a:latin typeface="Times New Roman" panose="02020603050405020304" pitchFamily="18" charset="0"/>
                <a:cs typeface="Times New Roman" panose="02020603050405020304" pitchFamily="18" charset="0"/>
              </a:rPr>
              <a:t>арқылы</a:t>
            </a:r>
            <a:r>
              <a:rPr lang="ru-RU" sz="2000" b="1" i="1" dirty="0" smtClean="0">
                <a:solidFill>
                  <a:srgbClr val="002060"/>
                </a:solidFill>
                <a:latin typeface="Times New Roman" panose="02020603050405020304" pitchFamily="18" charset="0"/>
                <a:cs typeface="Times New Roman" panose="02020603050405020304" pitchFamily="18" charset="0"/>
              </a:rPr>
              <a:t> </a:t>
            </a:r>
            <a:r>
              <a:rPr lang="ru-RU" sz="2000" b="1" i="1" dirty="0" err="1" smtClean="0">
                <a:solidFill>
                  <a:srgbClr val="002060"/>
                </a:solidFill>
                <a:latin typeface="Times New Roman" panose="02020603050405020304" pitchFamily="18" charset="0"/>
                <a:cs typeface="Times New Roman" panose="02020603050405020304" pitchFamily="18" charset="0"/>
              </a:rPr>
              <a:t>меңгеру</a:t>
            </a:r>
            <a:endParaRPr lang="ru-RU" sz="2000" b="1" i="1" dirty="0">
              <a:solidFill>
                <a:srgbClr val="002060"/>
              </a:solidFill>
              <a:latin typeface="Times New Roman" panose="02020603050405020304" pitchFamily="18" charset="0"/>
              <a:cs typeface="Times New Roman" panose="02020603050405020304" pitchFamily="18" charset="0"/>
            </a:endParaRPr>
          </a:p>
          <a:p>
            <a:pPr fontAlgn="auto">
              <a:spcAft>
                <a:spcPts val="0"/>
              </a:spcAft>
              <a:buFont typeface="Arial" pitchFamily="34" charset="0"/>
              <a:buChar char="•"/>
              <a:defRPr/>
            </a:pP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4821" name="Объект 1"/>
          <p:cNvSpPr>
            <a:spLocks noGrp="1"/>
          </p:cNvSpPr>
          <p:nvPr>
            <p:ph sz="half" idx="4294967295"/>
          </p:nvPr>
        </p:nvSpPr>
        <p:spPr>
          <a:xfrm>
            <a:off x="4445000" y="1371600"/>
            <a:ext cx="4699000" cy="4681538"/>
          </a:xfrm>
        </p:spPr>
        <p:txBody>
          <a:bodyPr/>
          <a:lstStyle/>
          <a:p>
            <a:pPr marL="0" indent="0" algn="ctr">
              <a:spcBef>
                <a:spcPct val="0"/>
              </a:spcBef>
              <a:buFont typeface="Wingdings 2" pitchFamily="18" charset="2"/>
              <a:buNone/>
            </a:pPr>
            <a:r>
              <a:rPr lang="ru-RU" altLang="ru-RU" sz="2000" smtClean="0"/>
              <a:t>	</a:t>
            </a:r>
            <a:endParaRPr lang="ru-RU" altLang="ru-RU" smtClean="0"/>
          </a:p>
        </p:txBody>
      </p:sp>
      <p:pic>
        <p:nvPicPr>
          <p:cNvPr id="41992" name="Picture 8" descr="C:\Users\user\Desktop\IMG_4852.JPG"/>
          <p:cNvPicPr>
            <a:picLocks noChangeAspect="1" noChangeArrowheads="1"/>
          </p:cNvPicPr>
          <p:nvPr/>
        </p:nvPicPr>
        <p:blipFill>
          <a:blip r:embed="rId4" cstate="print">
            <a:extLst/>
          </a:blip>
          <a:srcRect/>
          <a:stretch>
            <a:fillRect/>
          </a:stretch>
        </p:blipFill>
        <p:spPr bwMode="auto">
          <a:xfrm>
            <a:off x="4983048" y="1412775"/>
            <a:ext cx="3462050" cy="2448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41993" name="Picture 9" descr="C:\Users\user\Desktop\IMG_4816.JPG"/>
          <p:cNvPicPr>
            <a:picLocks noChangeAspect="1" noChangeArrowheads="1"/>
          </p:cNvPicPr>
          <p:nvPr/>
        </p:nvPicPr>
        <p:blipFill>
          <a:blip r:embed="rId5" cstate="print">
            <a:extLst/>
          </a:blip>
          <a:srcRect/>
          <a:stretch>
            <a:fillRect/>
          </a:stretch>
        </p:blipFill>
        <p:spPr bwMode="auto">
          <a:xfrm>
            <a:off x="4983048" y="4005064"/>
            <a:ext cx="3657074" cy="2438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a:srcRect/>
          <a:stretch>
            <a:fillRect/>
          </a:stretch>
        </p:blipFill>
        <p:spPr bwMode="auto">
          <a:xfrm rot="16200000">
            <a:off x="1148557" y="-1137443"/>
            <a:ext cx="6858000" cy="9132887"/>
          </a:xfrm>
          <a:prstGeom prst="rect">
            <a:avLst/>
          </a:prstGeom>
          <a:noFill/>
          <a:ln w="9525" algn="ctr">
            <a:noFill/>
            <a:miter lim="800000"/>
            <a:headEnd/>
            <a:tailEnd/>
          </a:ln>
        </p:spPr>
      </p:pic>
      <p:sp>
        <p:nvSpPr>
          <p:cNvPr id="36866" name="Номер слайда 2"/>
          <p:cNvSpPr>
            <a:spLocks noGrp="1"/>
          </p:cNvSpPr>
          <p:nvPr>
            <p:ph type="sldNum" sz="quarter" idx="12"/>
          </p:nvPr>
        </p:nvSpPr>
        <p:spPr bwMode="auto">
          <a:noFill/>
          <a:ln>
            <a:miter lim="800000"/>
            <a:headEnd/>
            <a:tailEnd/>
          </a:ln>
        </p:spPr>
        <p:txBody>
          <a:bodyPr/>
          <a:lstStyle/>
          <a:p>
            <a:fld id="{69BEAE7D-2B00-4B60-8C36-DF900F46774E}" type="slidenum">
              <a:rPr lang="en-US" altLang="ru-RU"/>
              <a:pPr/>
              <a:t>21</a:t>
            </a:fld>
            <a:endParaRPr lang="en-US" altLang="ru-RU"/>
          </a:p>
        </p:txBody>
      </p:sp>
      <p:sp>
        <p:nvSpPr>
          <p:cNvPr id="18434" name="Заголовок 1"/>
          <p:cNvSpPr>
            <a:spLocks noGrp="1"/>
          </p:cNvSpPr>
          <p:nvPr>
            <p:ph type="title" idx="4294967295"/>
          </p:nvPr>
        </p:nvSpPr>
        <p:spPr>
          <a:xfrm>
            <a:off x="796925" y="188913"/>
            <a:ext cx="7772400" cy="1143000"/>
          </a:xfrm>
        </p:spPr>
        <p:txBody>
          <a:bodyPr>
            <a:normAutofit fontScale="90000"/>
          </a:bodyPr>
          <a:lstStyle/>
          <a:p>
            <a:pPr algn="ctr" eaLnBrk="1" hangingPunct="1">
              <a:defRPr/>
            </a:pPr>
            <a:r>
              <a:rPr lang="ru-RU" altLang="ru-RU" sz="3600" dirty="0" err="1" smtClean="0">
                <a:solidFill>
                  <a:srgbClr val="FF0000"/>
                </a:solidFill>
                <a:latin typeface="Times New Roman" panose="02020603050405020304" pitchFamily="18" charset="0"/>
                <a:cs typeface="Times New Roman" panose="02020603050405020304" pitchFamily="18" charset="0"/>
              </a:rPr>
              <a:t>Зерттеу</a:t>
            </a:r>
            <a:r>
              <a:rPr lang="ru-RU" altLang="ru-RU" sz="3600" dirty="0" smtClean="0">
                <a:solidFill>
                  <a:srgbClr val="FF0000"/>
                </a:solidFill>
                <a:latin typeface="Times New Roman" panose="02020603050405020304" pitchFamily="18" charset="0"/>
                <a:cs typeface="Times New Roman" panose="02020603050405020304" pitchFamily="18" charset="0"/>
              </a:rPr>
              <a:t>  </a:t>
            </a:r>
            <a:r>
              <a:rPr lang="ru-RU" altLang="ru-RU" sz="3600" dirty="0" err="1" smtClean="0">
                <a:solidFill>
                  <a:srgbClr val="FF0000"/>
                </a:solidFill>
                <a:latin typeface="Times New Roman" panose="02020603050405020304" pitchFamily="18" charset="0"/>
                <a:cs typeface="Times New Roman" panose="02020603050405020304" pitchFamily="18" charset="0"/>
              </a:rPr>
              <a:t>әрекетін</a:t>
            </a:r>
            <a:r>
              <a:rPr lang="ru-RU" altLang="ru-RU" sz="3600" dirty="0" smtClean="0">
                <a:solidFill>
                  <a:srgbClr val="FF0000"/>
                </a:solidFill>
                <a:latin typeface="Times New Roman" panose="02020603050405020304" pitchFamily="18" charset="0"/>
                <a:cs typeface="Times New Roman" panose="02020603050405020304" pitchFamily="18" charset="0"/>
              </a:rPr>
              <a:t> </a:t>
            </a:r>
            <a:r>
              <a:rPr lang="ru-RU" altLang="ru-RU" sz="3600" dirty="0" err="1" smtClean="0">
                <a:solidFill>
                  <a:srgbClr val="FF0000"/>
                </a:solidFill>
                <a:latin typeface="Times New Roman" panose="02020603050405020304" pitchFamily="18" charset="0"/>
                <a:cs typeface="Times New Roman" panose="02020603050405020304" pitchFamily="18" charset="0"/>
              </a:rPr>
              <a:t>қалыптастыру</a:t>
            </a:r>
            <a:r>
              <a:rPr lang="ru-RU" altLang="ru-RU" sz="3600" dirty="0" smtClean="0">
                <a:solidFill>
                  <a:srgbClr val="FF0000"/>
                </a:solidFill>
                <a:latin typeface="Times New Roman" panose="02020603050405020304" pitchFamily="18" charset="0"/>
                <a:cs typeface="Times New Roman" panose="02020603050405020304" pitchFamily="18" charset="0"/>
              </a:rPr>
              <a:t/>
            </a:r>
            <a:br>
              <a:rPr lang="ru-RU" altLang="ru-RU" sz="3600" dirty="0" smtClean="0">
                <a:solidFill>
                  <a:srgbClr val="FF0000"/>
                </a:solidFill>
                <a:latin typeface="Times New Roman" panose="02020603050405020304" pitchFamily="18" charset="0"/>
                <a:cs typeface="Times New Roman" panose="02020603050405020304" pitchFamily="18" charset="0"/>
              </a:rPr>
            </a:br>
            <a:endParaRPr lang="ru-RU" altLang="ru-RU" sz="3600" dirty="0" smtClean="0">
              <a:solidFill>
                <a:srgbClr val="FF0000"/>
              </a:solidFill>
              <a:latin typeface="Times New Roman" panose="02020603050405020304" pitchFamily="18" charset="0"/>
              <a:cs typeface="Times New Roman" panose="02020603050405020304" pitchFamily="18" charset="0"/>
            </a:endParaRPr>
          </a:p>
        </p:txBody>
      </p:sp>
      <p:pic>
        <p:nvPicPr>
          <p:cNvPr id="36868" name="Picture 3" descr="C:\Users\munsyzova_g\Desktop\август конференция\презентация 1508\рисуенки для презентац\HY HOW.jpg"/>
          <p:cNvPicPr>
            <a:picLocks noChangeAspect="1" noChangeArrowheads="1"/>
          </p:cNvPicPr>
          <p:nvPr/>
        </p:nvPicPr>
        <p:blipFill>
          <a:blip r:embed="rId4"/>
          <a:srcRect/>
          <a:stretch>
            <a:fillRect/>
          </a:stretch>
        </p:blipFill>
        <p:spPr bwMode="auto">
          <a:xfrm>
            <a:off x="5181600" y="4003675"/>
            <a:ext cx="1381125" cy="1524000"/>
          </a:xfrm>
          <a:prstGeom prst="rect">
            <a:avLst/>
          </a:prstGeom>
          <a:noFill/>
          <a:ln w="9525">
            <a:noFill/>
            <a:miter lim="800000"/>
            <a:headEnd/>
            <a:tailEnd/>
          </a:ln>
        </p:spPr>
      </p:pic>
      <p:pic>
        <p:nvPicPr>
          <p:cNvPr id="36869" name="Picture 4" descr="C:\Users\munsyzova_g\Desktop\август конференция\презентация 1508\рисуенки для презентац\science at school.jpg"/>
          <p:cNvPicPr>
            <a:picLocks noChangeAspect="1" noChangeArrowheads="1"/>
          </p:cNvPicPr>
          <p:nvPr/>
        </p:nvPicPr>
        <p:blipFill>
          <a:blip r:embed="rId5"/>
          <a:srcRect/>
          <a:stretch>
            <a:fillRect/>
          </a:stretch>
        </p:blipFill>
        <p:spPr bwMode="auto">
          <a:xfrm>
            <a:off x="5181600" y="2420938"/>
            <a:ext cx="3352800" cy="1598612"/>
          </a:xfrm>
          <a:prstGeom prst="rect">
            <a:avLst/>
          </a:prstGeom>
          <a:noFill/>
          <a:ln w="9525">
            <a:noFill/>
            <a:miter lim="800000"/>
            <a:headEnd/>
            <a:tailEnd/>
          </a:ln>
        </p:spPr>
      </p:pic>
      <p:graphicFrame>
        <p:nvGraphicFramePr>
          <p:cNvPr id="4" name="Схема 3"/>
          <p:cNvGraphicFramePr/>
          <p:nvPr/>
        </p:nvGraphicFramePr>
        <p:xfrm>
          <a:off x="510363" y="2057400"/>
          <a:ext cx="4061638" cy="4152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6871" name="TextBox 9"/>
          <p:cNvSpPr txBox="1">
            <a:spLocks noChangeArrowheads="1"/>
          </p:cNvSpPr>
          <p:nvPr/>
        </p:nvSpPr>
        <p:spPr bwMode="auto">
          <a:xfrm>
            <a:off x="1001713" y="1612900"/>
            <a:ext cx="2970212" cy="400050"/>
          </a:xfrm>
          <a:prstGeom prst="rect">
            <a:avLst/>
          </a:prstGeom>
          <a:noFill/>
          <a:ln w="9525">
            <a:noFill/>
            <a:miter lim="800000"/>
            <a:headEnd/>
            <a:tailEnd/>
          </a:ln>
        </p:spPr>
        <p:txBody>
          <a:bodyPr wrap="none">
            <a:spAutoFit/>
          </a:bodyPr>
          <a:lstStyle/>
          <a:p>
            <a:pPr eaLnBrk="1" hangingPunct="1"/>
            <a:r>
              <a:rPr lang="ru-RU" altLang="ru-RU" sz="2000" b="1">
                <a:solidFill>
                  <a:srgbClr val="000000"/>
                </a:solidFill>
                <a:cs typeface="Arial" pitchFamily="34" charset="0"/>
              </a:rPr>
              <a:t>Дағдыларды дамыту</a:t>
            </a:r>
            <a:r>
              <a:rPr lang="ru-RU" altLang="ru-RU" sz="2000">
                <a:solidFill>
                  <a:srgbClr val="000000"/>
                </a:solidFill>
                <a:cs typeface="Arial" pitchFamily="34" charset="0"/>
              </a:rPr>
              <a:t>:</a:t>
            </a:r>
          </a:p>
        </p:txBody>
      </p:sp>
      <p:pic>
        <p:nvPicPr>
          <p:cNvPr id="36872" name="Picture 10"/>
          <p:cNvPicPr>
            <a:picLocks noChangeAspect="1" noChangeArrowheads="1"/>
          </p:cNvPicPr>
          <p:nvPr/>
        </p:nvPicPr>
        <p:blipFill>
          <a:blip r:embed="rId10"/>
          <a:srcRect/>
          <a:stretch>
            <a:fillRect/>
          </a:stretch>
        </p:blipFill>
        <p:spPr bwMode="auto">
          <a:xfrm>
            <a:off x="6524625" y="4011613"/>
            <a:ext cx="2038350"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graphicFrame>
        <p:nvGraphicFramePr>
          <p:cNvPr id="2" name="Таблица 1"/>
          <p:cNvGraphicFramePr>
            <a:graphicFrameLocks noGrp="1"/>
          </p:cNvGraphicFramePr>
          <p:nvPr/>
        </p:nvGraphicFramePr>
        <p:xfrm>
          <a:off x="4929190" y="357166"/>
          <a:ext cx="3997325" cy="1436686"/>
        </p:xfrm>
        <a:graphic>
          <a:graphicData uri="http://schemas.openxmlformats.org/drawingml/2006/table">
            <a:tbl>
              <a:tblPr/>
              <a:tblGrid>
                <a:gridCol w="1233487"/>
                <a:gridCol w="1387475"/>
                <a:gridCol w="1376363"/>
              </a:tblGrid>
              <a:tr h="426814">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1" i="0" u="none" strike="noStrike" cap="none" normalizeH="0" baseline="0" dirty="0" smtClean="0">
                          <a:ln>
                            <a:noFill/>
                          </a:ln>
                          <a:solidFill>
                            <a:schemeClr val="bg1"/>
                          </a:solidFill>
                          <a:effectLst/>
                          <a:latin typeface="Times New Roman" pitchFamily="18" charset="0"/>
                          <a:ea typeface="MS PGothic" pitchFamily="34" charset="-128"/>
                          <a:cs typeface="Times New Roman" pitchFamily="18" charset="0"/>
                        </a:rPr>
                        <a:t>Сынып</a:t>
                      </a:r>
                      <a:endParaRPr kumimoji="0" lang="ru-RU" altLang="ru-RU" sz="1400" b="1" i="0" u="none" strike="noStrike" cap="none" normalizeH="0" baseline="0" dirty="0" smtClean="0">
                        <a:ln>
                          <a:noFill/>
                        </a:ln>
                        <a:solidFill>
                          <a:schemeClr val="bg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Апталық жүктеме</a:t>
                      </a:r>
                      <a:endParaRPr kumimoji="0" lang="ru-RU" altLang="ru-RU" sz="1400" b="1" i="0" u="none" strike="noStrike" cap="none" normalizeH="0" baseline="0" smtClean="0">
                        <a:ln>
                          <a:noFill/>
                        </a:ln>
                        <a:solidFill>
                          <a:schemeClr val="bg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1"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Жылдық сағат саны</a:t>
                      </a:r>
                      <a:endParaRPr kumimoji="0" lang="ru-RU" altLang="ru-RU" sz="1400" b="1" i="0" u="none" strike="noStrike" cap="none" normalizeH="0" baseline="0" smtClean="0">
                        <a:ln>
                          <a:noFill/>
                        </a:ln>
                        <a:solidFill>
                          <a:schemeClr val="bg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68">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1</a:t>
                      </a:r>
                      <a:endParaRPr kumimoji="0" lang="ru-RU" altLang="ru-RU" sz="1400" b="1" i="0" u="none" strike="noStrike" cap="none" normalizeH="0" baseline="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1сағ</a:t>
                      </a:r>
                      <a:endParaRPr kumimoji="0" lang="ru-RU" altLang="ru-RU" sz="1400" b="0" i="0" u="none" strike="noStrike" cap="none" normalizeH="0" baseline="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33 сағ</a:t>
                      </a:r>
                      <a:endParaRPr kumimoji="0" lang="ru-RU" altLang="ru-RU" sz="1400" b="0" i="0" u="none" strike="noStrike" cap="none" normalizeH="0" baseline="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68">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2</a:t>
                      </a:r>
                      <a:endParaRPr kumimoji="0" lang="ru-RU" altLang="ru-RU" sz="1400" b="1" i="0" u="none" strike="noStrike" cap="none" normalizeH="0" baseline="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1сағ</a:t>
                      </a:r>
                      <a:endParaRPr kumimoji="0" lang="ru-RU" altLang="ru-RU" sz="1400" b="0" i="0" u="none" strike="noStrike" cap="none" normalizeH="0" baseline="0" dirty="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34 сағ</a:t>
                      </a:r>
                      <a:endParaRPr kumimoji="0" lang="ru-RU" altLang="ru-RU" sz="1400" b="0" i="0" u="none" strike="noStrike" cap="none" normalizeH="0" baseline="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68">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3</a:t>
                      </a:r>
                      <a:endParaRPr kumimoji="0" lang="ru-RU" altLang="ru-RU" sz="1400" b="1" i="0" u="none" strike="noStrike" cap="none" normalizeH="0" baseline="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2 сағ </a:t>
                      </a:r>
                      <a:endParaRPr kumimoji="0" lang="ru-RU" altLang="ru-RU" sz="1400" b="0" i="0" u="none" strike="noStrike" cap="none" normalizeH="0" baseline="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68 сағ</a:t>
                      </a:r>
                      <a:endParaRPr kumimoji="0" lang="ru-RU" altLang="ru-RU" sz="1400" b="0" i="0" u="none" strike="noStrike" cap="none" normalizeH="0" baseline="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68">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4</a:t>
                      </a:r>
                      <a:endParaRPr kumimoji="0" lang="ru-RU" altLang="ru-RU" sz="1400" b="1" i="0" u="none" strike="noStrike" cap="none" normalizeH="0" baseline="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2 сағ</a:t>
                      </a:r>
                      <a:endParaRPr kumimoji="0" lang="ru-RU" altLang="ru-RU" sz="1400" b="0" i="0" u="none" strike="noStrike" cap="none" normalizeH="0" baseline="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itchFamily="18" charset="2"/>
                        <a:defRPr sz="2000">
                          <a:solidFill>
                            <a:srgbClr val="404040"/>
                          </a:solidFill>
                          <a:latin typeface="Arial" pitchFamily="34" charset="0"/>
                          <a:ea typeface="MS PGothic" pitchFamily="34" charset="-128"/>
                        </a:defRPr>
                      </a:lvl1pPr>
                      <a:lvl2pPr marL="742950" indent="-285750">
                        <a:spcBef>
                          <a:spcPct val="30000"/>
                        </a:spcBef>
                        <a:buClr>
                          <a:schemeClr val="accent1"/>
                        </a:buClr>
                        <a:buFont typeface="Webdings" pitchFamily="18" charset="2"/>
                        <a:defRPr sz="2000">
                          <a:solidFill>
                            <a:srgbClr val="404040"/>
                          </a:solidFill>
                          <a:latin typeface="Arial" pitchFamily="34" charset="0"/>
                          <a:ea typeface="MS PGothic" pitchFamily="34" charset="-128"/>
                        </a:defRPr>
                      </a:lvl2pPr>
                      <a:lvl3pPr marL="1143000" indent="-228600">
                        <a:spcBef>
                          <a:spcPct val="30000"/>
                        </a:spcBef>
                        <a:buClr>
                          <a:schemeClr val="accent1"/>
                        </a:buClr>
                        <a:buFont typeface="Webdings" pitchFamily="18" charset="2"/>
                        <a:defRPr>
                          <a:solidFill>
                            <a:srgbClr val="404040"/>
                          </a:solidFill>
                          <a:latin typeface="Arial" pitchFamily="34" charset="0"/>
                          <a:ea typeface="MS PGothic" pitchFamily="34" charset="-128"/>
                        </a:defRPr>
                      </a:lvl3pPr>
                      <a:lvl4pPr marL="16002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4pPr>
                      <a:lvl5pPr marL="2057400" indent="-228600">
                        <a:spcBef>
                          <a:spcPct val="30000"/>
                        </a:spcBef>
                        <a:buClr>
                          <a:schemeClr val="accent1"/>
                        </a:buClr>
                        <a:buFont typeface="Webdings" pitchFamily="18" charset="2"/>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defRPr sz="12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altLang="ru-RU" sz="1400" b="0"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rPr>
                        <a:t>68 сағ</a:t>
                      </a:r>
                      <a:endParaRPr kumimoji="0" lang="ru-RU" altLang="ru-RU" sz="1400" b="0" i="0" u="none" strike="noStrike" cap="none" normalizeH="0" baseline="0" dirty="0" smtClean="0">
                        <a:ln>
                          <a:noFill/>
                        </a:ln>
                        <a:solidFill>
                          <a:schemeClr val="tx1"/>
                        </a:solidFill>
                        <a:effectLst/>
                        <a:latin typeface="Calibri" pitchFamily="34"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68" name="TextBox 2"/>
          <p:cNvSpPr txBox="1">
            <a:spLocks noChangeArrowheads="1"/>
          </p:cNvSpPr>
          <p:nvPr/>
        </p:nvSpPr>
        <p:spPr bwMode="auto">
          <a:xfrm>
            <a:off x="357158" y="571480"/>
            <a:ext cx="4643470" cy="954088"/>
          </a:xfrm>
          <a:prstGeom prst="rect">
            <a:avLst/>
          </a:prstGeom>
          <a:noFill/>
          <a:ln w="9525">
            <a:noFill/>
            <a:miter lim="800000"/>
            <a:headEnd/>
            <a:tailEnd/>
          </a:ln>
        </p:spPr>
        <p:txBody>
          <a:bodyPr wrap="square">
            <a:spAutoFit/>
          </a:bodyPr>
          <a:lstStyle/>
          <a:p>
            <a:r>
              <a:rPr lang="kk-KZ" altLang="ru-RU" sz="2800" b="1" dirty="0">
                <a:solidFill>
                  <a:schemeClr val="bg1"/>
                </a:solidFill>
                <a:latin typeface="Times New Roman" pitchFamily="18" charset="0"/>
                <a:cs typeface="Times New Roman" pitchFamily="18" charset="0"/>
              </a:rPr>
              <a:t>«</a:t>
            </a:r>
            <a:r>
              <a:rPr lang="kk-KZ" altLang="ru-RU" sz="2800" b="1" dirty="0">
                <a:solidFill>
                  <a:srgbClr val="FF0000"/>
                </a:solidFill>
                <a:latin typeface="Times New Roman" pitchFamily="18" charset="0"/>
                <a:cs typeface="Times New Roman" pitchFamily="18" charset="0"/>
              </a:rPr>
              <a:t>Жаратылыстану»  пәнінің </a:t>
            </a:r>
          </a:p>
          <a:p>
            <a:r>
              <a:rPr lang="kk-KZ" altLang="ru-RU" sz="2800" b="1" dirty="0">
                <a:solidFill>
                  <a:srgbClr val="FF0000"/>
                </a:solidFill>
                <a:latin typeface="Times New Roman" pitchFamily="18" charset="0"/>
                <a:cs typeface="Times New Roman" pitchFamily="18" charset="0"/>
              </a:rPr>
              <a:t>мазмұны</a:t>
            </a:r>
            <a:endParaRPr lang="ru-RU" altLang="ru-RU" sz="2800" b="1" dirty="0">
              <a:solidFill>
                <a:srgbClr val="FF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1071538" y="1951039"/>
          <a:ext cx="6985000" cy="4906961"/>
        </p:xfrm>
        <a:graphic>
          <a:graphicData uri="http://schemas.openxmlformats.org/drawingml/2006/table">
            <a:tbl>
              <a:tblPr>
                <a:tableStyleId>{5C22544A-7EE6-4342-B048-85BDC9FD1C3A}</a:tableStyleId>
              </a:tblPr>
              <a:tblGrid>
                <a:gridCol w="688157"/>
                <a:gridCol w="1944216"/>
                <a:gridCol w="4352627"/>
              </a:tblGrid>
              <a:tr h="290856">
                <a:tc>
                  <a:txBody>
                    <a:bodyPr/>
                    <a:lstStyle/>
                    <a:p>
                      <a:pPr>
                        <a:lnSpc>
                          <a:spcPct val="115000"/>
                        </a:lnSpc>
                        <a:spcAft>
                          <a:spcPts val="1000"/>
                        </a:spcAft>
                      </a:pPr>
                      <a:r>
                        <a:rPr lang="kk-KZ" sz="1400" b="1" dirty="0">
                          <a:effectLst/>
                          <a:latin typeface="Times New Roman" panose="02020603050405020304" pitchFamily="18" charset="0"/>
                          <a:cs typeface="Times New Roman" panose="02020603050405020304" pitchFamily="18" charset="0"/>
                        </a:rPr>
                        <a:t>№</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tc>
                <a:tc>
                  <a:txBody>
                    <a:bodyPr/>
                    <a:lstStyle/>
                    <a:p>
                      <a:pPr>
                        <a:lnSpc>
                          <a:spcPct val="115000"/>
                        </a:lnSpc>
                        <a:spcAft>
                          <a:spcPts val="1000"/>
                        </a:spcAft>
                      </a:pPr>
                      <a:r>
                        <a:rPr lang="kk-KZ" sz="1400" b="1">
                          <a:effectLst/>
                          <a:latin typeface="Times New Roman" panose="02020603050405020304" pitchFamily="18" charset="0"/>
                          <a:cs typeface="Times New Roman" panose="02020603050405020304" pitchFamily="18" charset="0"/>
                        </a:rPr>
                        <a:t>Бөлімдер </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tc>
                <a:tc>
                  <a:txBody>
                    <a:bodyPr/>
                    <a:lstStyle/>
                    <a:p>
                      <a:pPr>
                        <a:lnSpc>
                          <a:spcPct val="115000"/>
                        </a:lnSpc>
                        <a:spcAft>
                          <a:spcPts val="1000"/>
                        </a:spcAft>
                      </a:pPr>
                      <a:r>
                        <a:rPr lang="kk-KZ" sz="1400" b="1">
                          <a:effectLst/>
                          <a:latin typeface="Times New Roman" panose="02020603050405020304" pitchFamily="18" charset="0"/>
                          <a:cs typeface="Times New Roman" panose="02020603050405020304" pitchFamily="18" charset="0"/>
                        </a:rPr>
                        <a:t>Бөлімшелер </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tc>
              </a:tr>
              <a:tr h="254912">
                <a:tc rowSpan="2">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1</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tc>
                <a:tc rowSpan="2">
                  <a:txBody>
                    <a:bodyPr/>
                    <a:lstStyle/>
                    <a:p>
                      <a:pPr>
                        <a:lnSpc>
                          <a:spcPct val="115000"/>
                        </a:lnSpc>
                        <a:spcAft>
                          <a:spcPts val="1000"/>
                        </a:spcAft>
                      </a:pPr>
                      <a:r>
                        <a:rPr lang="kk-KZ" sz="1400" b="1" dirty="0">
                          <a:effectLst/>
                          <a:latin typeface="Times New Roman" panose="02020603050405020304" pitchFamily="18" charset="0"/>
                          <a:cs typeface="Times New Roman" panose="02020603050405020304" pitchFamily="18" charset="0"/>
                        </a:rPr>
                        <a:t>Мен </a:t>
                      </a:r>
                      <a:r>
                        <a:rPr lang="ru-RU" sz="1400" b="1" dirty="0">
                          <a:effectLst/>
                          <a:latin typeface="Times New Roman" panose="02020603050405020304" pitchFamily="18" charset="0"/>
                          <a:cs typeface="Times New Roman" panose="02020603050405020304" pitchFamily="18" charset="0"/>
                        </a:rPr>
                        <a:t>- </a:t>
                      </a:r>
                      <a:r>
                        <a:rPr lang="kk-KZ" sz="1400" b="1" dirty="0">
                          <a:effectLst/>
                          <a:latin typeface="Times New Roman" panose="02020603050405020304" pitchFamily="18" charset="0"/>
                          <a:cs typeface="Times New Roman" panose="02020603050405020304" pitchFamily="18" charset="0"/>
                        </a:rPr>
                        <a:t>зерттеушімін</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tc>
                <a:tc>
                  <a:txBody>
                    <a:bodyPr/>
                    <a:lstStyle/>
                    <a:p>
                      <a:pPr>
                        <a:lnSpc>
                          <a:spcPct val="115000"/>
                        </a:lnSpc>
                        <a:spcAft>
                          <a:spcPts val="1000"/>
                        </a:spcAft>
                      </a:pPr>
                      <a:r>
                        <a:rPr lang="kk-KZ" sz="1400" b="1">
                          <a:effectLst/>
                          <a:latin typeface="Times New Roman" panose="02020603050405020304" pitchFamily="18" charset="0"/>
                          <a:cs typeface="Times New Roman" panose="02020603050405020304" pitchFamily="18" charset="0"/>
                        </a:rPr>
                        <a:t>1.1 Ғылым мен зерттеушілердің рөлі</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nchor="ctr"/>
                </a:tc>
              </a:tr>
              <a:tr h="282601">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a:effectLst/>
                          <a:latin typeface="Times New Roman" panose="02020603050405020304" pitchFamily="18" charset="0"/>
                          <a:cs typeface="Times New Roman" panose="02020603050405020304" pitchFamily="18" charset="0"/>
                        </a:rPr>
                        <a:t>1.2 </a:t>
                      </a:r>
                      <a:r>
                        <a:rPr lang="kk-KZ" sz="1400" b="1">
                          <a:effectLst/>
                          <a:latin typeface="Times New Roman" panose="02020603050405020304" pitchFamily="18" charset="0"/>
                          <a:cs typeface="Times New Roman" panose="02020603050405020304" pitchFamily="18" charset="0"/>
                        </a:rPr>
                        <a:t>Табиғатты тану әдістері</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rowSpan="3">
                  <a:txBody>
                    <a:bodyPr/>
                    <a:lstStyle/>
                    <a:p>
                      <a:pPr>
                        <a:lnSpc>
                          <a:spcPct val="115000"/>
                        </a:lnSpc>
                        <a:spcAft>
                          <a:spcPts val="1000"/>
                        </a:spcAft>
                      </a:pPr>
                      <a:r>
                        <a:rPr lang="ru-RU" sz="1400" b="1">
                          <a:effectLst/>
                          <a:latin typeface="Times New Roman" panose="02020603050405020304" pitchFamily="18" charset="0"/>
                          <a:cs typeface="Times New Roman" panose="02020603050405020304" pitchFamily="18" charset="0"/>
                        </a:rPr>
                        <a:t>2</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tc>
                <a:tc rowSpan="3">
                  <a:txBody>
                    <a:bodyPr/>
                    <a:lstStyle/>
                    <a:p>
                      <a:pPr>
                        <a:lnSpc>
                          <a:spcPct val="115000"/>
                        </a:lnSpc>
                        <a:spcAft>
                          <a:spcPts val="1000"/>
                        </a:spcAft>
                      </a:pPr>
                      <a:r>
                        <a:rPr lang="kk-KZ" sz="1400" b="1" dirty="0">
                          <a:effectLst/>
                          <a:latin typeface="Times New Roman" panose="02020603050405020304" pitchFamily="18" charset="0"/>
                          <a:cs typeface="Times New Roman" panose="02020603050405020304" pitchFamily="18" charset="0"/>
                        </a:rPr>
                        <a:t>Тірі табиғат </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tc>
                <a:tc>
                  <a:txBody>
                    <a:bodyPr/>
                    <a:lstStyle/>
                    <a:p>
                      <a:pPr>
                        <a:lnSpc>
                          <a:spcPct val="115000"/>
                        </a:lnSpc>
                        <a:spcAft>
                          <a:spcPts val="1000"/>
                        </a:spcAft>
                      </a:pPr>
                      <a:r>
                        <a:rPr lang="ru-RU" sz="1400" b="1">
                          <a:effectLst/>
                          <a:latin typeface="Times New Roman" panose="02020603050405020304" pitchFamily="18" charset="0"/>
                          <a:cs typeface="Times New Roman" panose="02020603050405020304" pitchFamily="18" charset="0"/>
                        </a:rPr>
                        <a:t>2.</a:t>
                      </a:r>
                      <a:r>
                        <a:rPr lang="kk-KZ" sz="1400" b="1">
                          <a:effectLst/>
                          <a:latin typeface="Times New Roman" panose="02020603050405020304" pitchFamily="18" charset="0"/>
                          <a:cs typeface="Times New Roman" panose="02020603050405020304" pitchFamily="18" charset="0"/>
                        </a:rPr>
                        <a:t>1 Өсімдіктер</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a:effectLst/>
                          <a:latin typeface="Times New Roman" panose="02020603050405020304" pitchFamily="18" charset="0"/>
                          <a:cs typeface="Times New Roman" panose="02020603050405020304" pitchFamily="18" charset="0"/>
                        </a:rPr>
                        <a:t>2.2</a:t>
                      </a:r>
                      <a:r>
                        <a:rPr lang="kk-KZ" sz="1400" b="1">
                          <a:effectLst/>
                          <a:latin typeface="Times New Roman" panose="02020603050405020304" pitchFamily="18" charset="0"/>
                          <a:cs typeface="Times New Roman" panose="02020603050405020304" pitchFamily="18" charset="0"/>
                        </a:rPr>
                        <a:t> Жануарлар</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a:effectLst/>
                          <a:latin typeface="Times New Roman" panose="02020603050405020304" pitchFamily="18" charset="0"/>
                          <a:cs typeface="Times New Roman" panose="02020603050405020304" pitchFamily="18" charset="0"/>
                        </a:rPr>
                        <a:t>2.3</a:t>
                      </a:r>
                      <a:r>
                        <a:rPr lang="kk-KZ" sz="1400" b="1">
                          <a:effectLst/>
                          <a:latin typeface="Times New Roman" panose="02020603050405020304" pitchFamily="18" charset="0"/>
                          <a:cs typeface="Times New Roman" panose="02020603050405020304" pitchFamily="18" charset="0"/>
                        </a:rPr>
                        <a:t> Адам</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rowSpan="4">
                  <a:txBody>
                    <a:bodyPr/>
                    <a:lstStyle/>
                    <a:p>
                      <a:pPr>
                        <a:lnSpc>
                          <a:spcPct val="115000"/>
                        </a:lnSpc>
                        <a:spcAft>
                          <a:spcPts val="1000"/>
                        </a:spcAft>
                      </a:pPr>
                      <a:r>
                        <a:rPr lang="ru-RU" sz="1400" b="1">
                          <a:effectLst/>
                          <a:latin typeface="Times New Roman" panose="02020603050405020304" pitchFamily="18" charset="0"/>
                          <a:cs typeface="Times New Roman" panose="02020603050405020304" pitchFamily="18" charset="0"/>
                        </a:rPr>
                        <a:t>3</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tc>
                <a:tc rowSpan="4">
                  <a:txBody>
                    <a:bodyPr/>
                    <a:lstStyle/>
                    <a:p>
                      <a:pPr>
                        <a:lnSpc>
                          <a:spcPct val="115000"/>
                        </a:lnSpc>
                        <a:spcAft>
                          <a:spcPts val="1000"/>
                        </a:spcAft>
                      </a:pPr>
                      <a:r>
                        <a:rPr lang="kk-KZ" sz="1400" b="1" dirty="0">
                          <a:effectLst/>
                          <a:latin typeface="Times New Roman" panose="02020603050405020304" pitchFamily="18" charset="0"/>
                          <a:cs typeface="Times New Roman" panose="02020603050405020304" pitchFamily="18" charset="0"/>
                        </a:rPr>
                        <a:t>Заттар және олардың қасиеттері</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tc>
                <a:tc>
                  <a:txBody>
                    <a:bodyPr/>
                    <a:lstStyle/>
                    <a:p>
                      <a:pPr>
                        <a:lnSpc>
                          <a:spcPct val="115000"/>
                        </a:lnSpc>
                        <a:spcAft>
                          <a:spcPts val="1000"/>
                        </a:spcAft>
                      </a:pPr>
                      <a:r>
                        <a:rPr lang="ru-RU" sz="1400" b="1">
                          <a:effectLst/>
                          <a:latin typeface="Times New Roman" panose="02020603050405020304" pitchFamily="18" charset="0"/>
                          <a:cs typeface="Times New Roman" panose="02020603050405020304" pitchFamily="18" charset="0"/>
                        </a:rPr>
                        <a:t>3.1</a:t>
                      </a:r>
                      <a:r>
                        <a:rPr lang="kk-KZ" sz="1400" b="1">
                          <a:effectLst/>
                          <a:latin typeface="Times New Roman" panose="02020603050405020304" pitchFamily="18" charset="0"/>
                          <a:cs typeface="Times New Roman" panose="02020603050405020304" pitchFamily="18" charset="0"/>
                        </a:rPr>
                        <a:t> Заттардың типтері </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3.2 </a:t>
                      </a:r>
                      <a:r>
                        <a:rPr lang="kk-KZ" sz="1400" b="1" dirty="0">
                          <a:effectLst/>
                          <a:latin typeface="Times New Roman" panose="02020603050405020304" pitchFamily="18" charset="0"/>
                          <a:cs typeface="Times New Roman" panose="02020603050405020304" pitchFamily="18" charset="0"/>
                        </a:rPr>
                        <a:t>Ауа</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3.3</a:t>
                      </a:r>
                      <a:r>
                        <a:rPr lang="kk-KZ" sz="1400" b="1" dirty="0">
                          <a:effectLst/>
                          <a:latin typeface="Times New Roman" panose="02020603050405020304" pitchFamily="18" charset="0"/>
                          <a:cs typeface="Times New Roman" panose="02020603050405020304" pitchFamily="18" charset="0"/>
                        </a:rPr>
                        <a:t> Су</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3.4 </a:t>
                      </a:r>
                      <a:r>
                        <a:rPr lang="kk-KZ" sz="1400" b="1" dirty="0">
                          <a:effectLst/>
                          <a:latin typeface="Times New Roman" panose="02020603050405020304" pitchFamily="18" charset="0"/>
                          <a:cs typeface="Times New Roman" panose="02020603050405020304" pitchFamily="18" charset="0"/>
                        </a:rPr>
                        <a:t>Табиғат ресурстары</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rowSpan="3">
                  <a:txBody>
                    <a:bodyPr/>
                    <a:lstStyle/>
                    <a:p>
                      <a:pPr>
                        <a:lnSpc>
                          <a:spcPct val="115000"/>
                        </a:lnSpc>
                        <a:spcAft>
                          <a:spcPts val="1000"/>
                        </a:spcAft>
                      </a:pPr>
                      <a:r>
                        <a:rPr lang="ru-RU" sz="1400" b="1">
                          <a:effectLst/>
                          <a:latin typeface="Times New Roman" panose="02020603050405020304" pitchFamily="18" charset="0"/>
                          <a:cs typeface="Times New Roman" panose="02020603050405020304" pitchFamily="18" charset="0"/>
                        </a:rPr>
                        <a:t>4</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tc>
                <a:tc rowSpan="3">
                  <a:txBody>
                    <a:bodyPr/>
                    <a:lstStyle/>
                    <a:p>
                      <a:pPr>
                        <a:lnSpc>
                          <a:spcPct val="115000"/>
                        </a:lnSpc>
                        <a:spcAft>
                          <a:spcPts val="1000"/>
                        </a:spcAft>
                      </a:pPr>
                      <a:r>
                        <a:rPr lang="kk-KZ" sz="1400" b="1" dirty="0">
                          <a:effectLst/>
                          <a:latin typeface="Times New Roman" panose="02020603050405020304" pitchFamily="18" charset="0"/>
                          <a:cs typeface="Times New Roman" panose="02020603050405020304" pitchFamily="18" charset="0"/>
                        </a:rPr>
                        <a:t>Жер және Ғарыш </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4.1 </a:t>
                      </a:r>
                      <a:r>
                        <a:rPr lang="kk-KZ" sz="1400" b="1" dirty="0">
                          <a:effectLst/>
                          <a:latin typeface="Times New Roman" panose="02020603050405020304" pitchFamily="18" charset="0"/>
                          <a:cs typeface="Times New Roman" panose="02020603050405020304" pitchFamily="18" charset="0"/>
                        </a:rPr>
                        <a:t>Жер </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4.2 </a:t>
                      </a:r>
                      <a:r>
                        <a:rPr lang="kk-KZ" sz="1400" b="1" dirty="0">
                          <a:effectLst/>
                          <a:latin typeface="Times New Roman" panose="02020603050405020304" pitchFamily="18" charset="0"/>
                          <a:cs typeface="Times New Roman" panose="02020603050405020304" pitchFamily="18" charset="0"/>
                        </a:rPr>
                        <a:t>Ғарыш</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4.3 </a:t>
                      </a:r>
                      <a:r>
                        <a:rPr lang="kk-KZ" sz="1400" b="1" dirty="0">
                          <a:effectLst/>
                          <a:latin typeface="Times New Roman" panose="02020603050405020304" pitchFamily="18" charset="0"/>
                          <a:cs typeface="Times New Roman" panose="02020603050405020304" pitchFamily="18" charset="0"/>
                        </a:rPr>
                        <a:t>Кеңістік және уақыт</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rowSpan="6">
                  <a:txBody>
                    <a:bodyPr/>
                    <a:lstStyle/>
                    <a:p>
                      <a:pPr>
                        <a:lnSpc>
                          <a:spcPct val="115000"/>
                        </a:lnSpc>
                        <a:spcAft>
                          <a:spcPts val="1000"/>
                        </a:spcAft>
                      </a:pPr>
                      <a:r>
                        <a:rPr lang="ru-RU" sz="1400" b="1">
                          <a:effectLst/>
                          <a:latin typeface="Times New Roman" panose="02020603050405020304" pitchFamily="18" charset="0"/>
                          <a:cs typeface="Times New Roman" panose="02020603050405020304" pitchFamily="18" charset="0"/>
                        </a:rPr>
                        <a:t>5</a:t>
                      </a:r>
                      <a:endParaRPr lang="ru-RU" sz="1400" b="1">
                        <a:effectLst/>
                        <a:latin typeface="Times New Roman" panose="02020603050405020304" pitchFamily="18" charset="0"/>
                        <a:ea typeface="Calibri"/>
                        <a:cs typeface="Times New Roman" panose="02020603050405020304" pitchFamily="18" charset="0"/>
                      </a:endParaRPr>
                    </a:p>
                  </a:txBody>
                  <a:tcPr marL="60960" marR="60960" marT="9526" marB="0"/>
                </a:tc>
                <a:tc rowSpan="6">
                  <a:txBody>
                    <a:bodyPr/>
                    <a:lstStyle/>
                    <a:p>
                      <a:pPr>
                        <a:lnSpc>
                          <a:spcPct val="115000"/>
                        </a:lnSpc>
                        <a:spcAft>
                          <a:spcPts val="1000"/>
                        </a:spcAft>
                      </a:pPr>
                      <a:r>
                        <a:rPr lang="kk-KZ" sz="1400" b="1" dirty="0">
                          <a:effectLst/>
                          <a:latin typeface="Times New Roman" panose="02020603050405020304" pitchFamily="18" charset="0"/>
                          <a:cs typeface="Times New Roman" panose="02020603050405020304" pitchFamily="18" charset="0"/>
                        </a:rPr>
                        <a:t>Табиғат ф</a:t>
                      </a:r>
                      <a:r>
                        <a:rPr lang="ru-RU" sz="1400" b="1" dirty="0" err="1">
                          <a:effectLst/>
                          <a:latin typeface="Times New Roman" panose="02020603050405020304" pitchFamily="18" charset="0"/>
                          <a:cs typeface="Times New Roman" panose="02020603050405020304" pitchFamily="18" charset="0"/>
                        </a:rPr>
                        <a:t>изи</a:t>
                      </a:r>
                      <a:r>
                        <a:rPr lang="kk-KZ" sz="1400" b="1" dirty="0">
                          <a:effectLst/>
                          <a:latin typeface="Times New Roman" panose="02020603050405020304" pitchFamily="18" charset="0"/>
                          <a:cs typeface="Times New Roman" panose="02020603050405020304" pitchFamily="18" charset="0"/>
                        </a:rPr>
                        <a:t>касы </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5.1 </a:t>
                      </a:r>
                      <a:r>
                        <a:rPr lang="kk-KZ" sz="1400" b="1" dirty="0">
                          <a:effectLst/>
                          <a:latin typeface="Times New Roman" panose="02020603050405020304" pitchFamily="18" charset="0"/>
                          <a:cs typeface="Times New Roman" panose="02020603050405020304" pitchFamily="18" charset="0"/>
                        </a:rPr>
                        <a:t>Күш және қозғалыс</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5.2 </a:t>
                      </a:r>
                      <a:r>
                        <a:rPr lang="kk-KZ" sz="1400" b="1" dirty="0">
                          <a:effectLst/>
                          <a:latin typeface="Times New Roman" panose="02020603050405020304" pitchFamily="18" charset="0"/>
                          <a:cs typeface="Times New Roman" panose="02020603050405020304" pitchFamily="18" charset="0"/>
                        </a:rPr>
                        <a:t>Жарық</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5.3 </a:t>
                      </a:r>
                      <a:r>
                        <a:rPr lang="kk-KZ" sz="1400" b="1" dirty="0">
                          <a:effectLst/>
                          <a:latin typeface="Times New Roman" panose="02020603050405020304" pitchFamily="18" charset="0"/>
                          <a:cs typeface="Times New Roman" panose="02020603050405020304" pitchFamily="18" charset="0"/>
                        </a:rPr>
                        <a:t>Дыбыс</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5.4</a:t>
                      </a:r>
                      <a:r>
                        <a:rPr lang="kk-KZ" sz="1400" b="1" dirty="0">
                          <a:effectLst/>
                          <a:latin typeface="Times New Roman" panose="02020603050405020304" pitchFamily="18" charset="0"/>
                          <a:cs typeface="Times New Roman" panose="02020603050405020304" pitchFamily="18" charset="0"/>
                        </a:rPr>
                        <a:t> Жылу</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5.5 Электр</a:t>
                      </a:r>
                      <a:r>
                        <a:rPr lang="kk-KZ" sz="1400" b="1" dirty="0">
                          <a:effectLst/>
                          <a:latin typeface="Times New Roman" panose="02020603050405020304" pitchFamily="18" charset="0"/>
                          <a:cs typeface="Times New Roman" panose="02020603050405020304" pitchFamily="18" charset="0"/>
                        </a:rPr>
                        <a:t>лік</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r h="254912">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400" b="1" dirty="0">
                          <a:effectLst/>
                          <a:latin typeface="Times New Roman" panose="02020603050405020304" pitchFamily="18" charset="0"/>
                          <a:cs typeface="Times New Roman" panose="02020603050405020304" pitchFamily="18" charset="0"/>
                        </a:rPr>
                        <a:t>5.6 </a:t>
                      </a:r>
                      <a:r>
                        <a:rPr lang="ru-RU" sz="1400" b="1" dirty="0" err="1">
                          <a:effectLst/>
                          <a:latin typeface="Times New Roman" panose="02020603050405020304" pitchFamily="18" charset="0"/>
                          <a:cs typeface="Times New Roman" panose="02020603050405020304" pitchFamily="18" charset="0"/>
                        </a:rPr>
                        <a:t>Магн</a:t>
                      </a:r>
                      <a:r>
                        <a:rPr lang="kk-KZ" sz="1400" b="1" dirty="0">
                          <a:effectLst/>
                          <a:latin typeface="Times New Roman" panose="02020603050405020304" pitchFamily="18" charset="0"/>
                          <a:cs typeface="Times New Roman" panose="02020603050405020304" pitchFamily="18" charset="0"/>
                        </a:rPr>
                        <a:t>и</a:t>
                      </a:r>
                      <a:r>
                        <a:rPr lang="ru-RU" sz="1400" b="1" dirty="0">
                          <a:effectLst/>
                          <a:latin typeface="Times New Roman" panose="02020603050405020304" pitchFamily="18" charset="0"/>
                          <a:cs typeface="Times New Roman" panose="02020603050405020304" pitchFamily="18" charset="0"/>
                        </a:rPr>
                        <a:t>т</a:t>
                      </a:r>
                      <a:r>
                        <a:rPr lang="kk-KZ" sz="1400" b="1" dirty="0">
                          <a:effectLst/>
                          <a:latin typeface="Times New Roman" panose="02020603050405020304" pitchFamily="18" charset="0"/>
                          <a:cs typeface="Times New Roman" panose="02020603050405020304" pitchFamily="18" charset="0"/>
                        </a:rPr>
                        <a:t>тілік</a:t>
                      </a:r>
                      <a:endParaRPr lang="ru-RU" sz="1400" b="1" dirty="0">
                        <a:effectLst/>
                        <a:latin typeface="Times New Roman" panose="02020603050405020304" pitchFamily="18" charset="0"/>
                        <a:ea typeface="Calibri"/>
                        <a:cs typeface="Times New Roman" panose="02020603050405020304" pitchFamily="18" charset="0"/>
                      </a:endParaRPr>
                    </a:p>
                  </a:txBody>
                  <a:tcPr marL="60960" marR="60960" marT="9526" marB="0" anchor="ct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pic>
        <p:nvPicPr>
          <p:cNvPr id="1026" name="Picture 2" descr="D:\М.БАҒДАТ\Багдат сканер\2017-12-28\Сканировать3.JPG"/>
          <p:cNvPicPr>
            <a:picLocks noChangeAspect="1" noChangeArrowheads="1"/>
          </p:cNvPicPr>
          <p:nvPr/>
        </p:nvPicPr>
        <p:blipFill>
          <a:blip r:embed="rId3" cstate="print"/>
          <a:srcRect l="11255" t="4558" b="4573"/>
          <a:stretch>
            <a:fillRect/>
          </a:stretch>
        </p:blipFill>
        <p:spPr bwMode="auto">
          <a:xfrm>
            <a:off x="428596" y="428604"/>
            <a:ext cx="3994152" cy="5784265"/>
          </a:xfrm>
          <a:prstGeom prst="rect">
            <a:avLst/>
          </a:prstGeom>
          <a:noFill/>
        </p:spPr>
      </p:pic>
      <p:pic>
        <p:nvPicPr>
          <p:cNvPr id="1027" name="Picture 3" descr="D:\М.БАҒДАТ\Багдат сканер\2017-12-28\Сканировать30001.JPG"/>
          <p:cNvPicPr>
            <a:picLocks noChangeAspect="1" noChangeArrowheads="1"/>
          </p:cNvPicPr>
          <p:nvPr/>
        </p:nvPicPr>
        <p:blipFill>
          <a:blip r:embed="rId4" cstate="print"/>
          <a:srcRect l="13145" t="3222" b="5241"/>
          <a:stretch>
            <a:fillRect/>
          </a:stretch>
        </p:blipFill>
        <p:spPr bwMode="auto">
          <a:xfrm>
            <a:off x="4572000" y="428604"/>
            <a:ext cx="4123479" cy="6146361"/>
          </a:xfrm>
          <a:prstGeom prst="rect">
            <a:avLst/>
          </a:prstGeom>
          <a:noFill/>
        </p:spPr>
      </p:pic>
      <p:sp>
        <p:nvSpPr>
          <p:cNvPr id="5" name="Прямоугольник 4"/>
          <p:cNvSpPr/>
          <p:nvPr/>
        </p:nvSpPr>
        <p:spPr>
          <a:xfrm>
            <a:off x="642910" y="6143644"/>
            <a:ext cx="3571900" cy="5000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b="1" dirty="0" smtClean="0"/>
              <a:t>КОД: 1-КЛАСС, 2-БӨЛІМ, </a:t>
            </a:r>
          </a:p>
          <a:p>
            <a:pPr algn="ctr"/>
            <a:r>
              <a:rPr lang="kk-KZ" b="1" dirty="0" smtClean="0"/>
              <a:t>3-БӨЛІМШЕ,4-ОҚУ МАҚСАТЫ</a:t>
            </a:r>
            <a:endParaRPr lang="ru-RU"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pic>
        <p:nvPicPr>
          <p:cNvPr id="1026" name="Picture 2" descr="D:\2017-09-22\2017-12-31\Сканировать3.JPG"/>
          <p:cNvPicPr>
            <a:picLocks noChangeAspect="1" noChangeArrowheads="1"/>
          </p:cNvPicPr>
          <p:nvPr/>
        </p:nvPicPr>
        <p:blipFill>
          <a:blip r:embed="rId3" cstate="print"/>
          <a:srcRect l="6825" t="4103" b="5631"/>
          <a:stretch>
            <a:fillRect/>
          </a:stretch>
        </p:blipFill>
        <p:spPr bwMode="auto">
          <a:xfrm>
            <a:off x="1785918" y="0"/>
            <a:ext cx="585154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pic>
        <p:nvPicPr>
          <p:cNvPr id="2050" name="Picture 2" descr="D:\2017-09-22\2017-12-31\Сканировать30001.JPG"/>
          <p:cNvPicPr>
            <a:picLocks noChangeAspect="1" noChangeArrowheads="1"/>
          </p:cNvPicPr>
          <p:nvPr/>
        </p:nvPicPr>
        <p:blipFill>
          <a:blip r:embed="rId3" cstate="print"/>
          <a:srcRect l="8421" t="1885" b="5241"/>
          <a:stretch>
            <a:fillRect/>
          </a:stretch>
        </p:blipFill>
        <p:spPr bwMode="auto">
          <a:xfrm>
            <a:off x="1714480" y="0"/>
            <a:ext cx="5773016" cy="685799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pic>
        <p:nvPicPr>
          <p:cNvPr id="3074" name="Picture 2" descr="D:\2017-09-22\2017-12-31\Сканировать30002.JPG"/>
          <p:cNvPicPr>
            <a:picLocks noChangeAspect="1" noChangeArrowheads="1"/>
          </p:cNvPicPr>
          <p:nvPr/>
        </p:nvPicPr>
        <p:blipFill>
          <a:blip r:embed="rId3" cstate="print"/>
          <a:srcRect l="6531" t="2553" b="5241"/>
          <a:stretch>
            <a:fillRect/>
          </a:stretch>
        </p:blipFill>
        <p:spPr bwMode="auto">
          <a:xfrm>
            <a:off x="1571604" y="0"/>
            <a:ext cx="5857916"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pic>
        <p:nvPicPr>
          <p:cNvPr id="4098" name="Picture 2" descr="D:\2017-09-22\2017-12-31\Сканировать30003.JPG"/>
          <p:cNvPicPr>
            <a:picLocks noChangeAspect="1" noChangeArrowheads="1"/>
          </p:cNvPicPr>
          <p:nvPr/>
        </p:nvPicPr>
        <p:blipFill>
          <a:blip r:embed="rId3"/>
          <a:srcRect b="53229"/>
          <a:stretch>
            <a:fillRect/>
          </a:stretch>
        </p:blipFill>
        <p:spPr bwMode="auto">
          <a:xfrm>
            <a:off x="785786" y="714356"/>
            <a:ext cx="7559675" cy="500066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srcRect/>
          <a:stretch>
            <a:fillRect/>
          </a:stretch>
        </p:blipFill>
        <p:spPr bwMode="auto">
          <a:xfrm rot="16200000">
            <a:off x="1148557" y="-1137442"/>
            <a:ext cx="6858000" cy="9132885"/>
          </a:xfrm>
          <a:prstGeom prst="rect">
            <a:avLst/>
          </a:prstGeom>
          <a:noFill/>
          <a:ln w="9525" algn="ctr">
            <a:noFill/>
            <a:miter lim="800000"/>
            <a:headEnd/>
            <a:tailEnd/>
          </a:ln>
        </p:spPr>
      </p:pic>
      <p:sp>
        <p:nvSpPr>
          <p:cNvPr id="22530" name="AutoShape 2" descr="http://3.bp.blogspot.com/-lbWFFMXizBY/URsIJmUObdI/AAAAAAAABTE/HHULfpqcdxY/s1600/%D0%A7%D1%82%D0%BE_%D0%BC%D1%8B_%D1%80%D0%B0%D0%B7%D0%B2%D0%B8%D0%B2%D0%B0%D0%B5%D0%BC-.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tLang="ru-RU">
              <a:solidFill>
                <a:srgbClr val="000000"/>
              </a:solidFill>
            </a:endParaRPr>
          </a:p>
        </p:txBody>
      </p:sp>
      <p:sp>
        <p:nvSpPr>
          <p:cNvPr id="13" name="Прямоугольник 12"/>
          <p:cNvSpPr/>
          <p:nvPr/>
        </p:nvSpPr>
        <p:spPr>
          <a:xfrm>
            <a:off x="0" y="285728"/>
            <a:ext cx="8856663" cy="1200150"/>
          </a:xfrm>
          <a:prstGeom prst="rect">
            <a:avLst/>
          </a:prstGeom>
        </p:spPr>
        <p:txBody>
          <a:bodyPr>
            <a:spAutoFit/>
          </a:bodyPr>
          <a:lstStyle/>
          <a:p>
            <a:pPr algn="ctr">
              <a:defRPr/>
            </a:pPr>
            <a:r>
              <a:rPr lang="ru-RU" altLang="ru-RU" sz="3600" b="1" dirty="0" err="1">
                <a:solidFill>
                  <a:srgbClr val="FF0000"/>
                </a:solidFill>
                <a:latin typeface="Times New Roman" panose="02020603050405020304" pitchFamily="18" charset="0"/>
                <a:ea typeface="+mj-ea"/>
                <a:cs typeface="Times New Roman" panose="02020603050405020304" pitchFamily="18" charset="0"/>
              </a:rPr>
              <a:t>Табысты</a:t>
            </a:r>
            <a:r>
              <a:rPr lang="ru-RU" altLang="ru-RU" sz="3600" b="1" dirty="0">
                <a:solidFill>
                  <a:srgbClr val="FF0000"/>
                </a:solidFill>
                <a:latin typeface="Times New Roman" panose="02020603050405020304" pitchFamily="18" charset="0"/>
                <a:ea typeface="+mj-ea"/>
                <a:cs typeface="Times New Roman" panose="02020603050405020304" pitchFamily="18" charset="0"/>
              </a:rPr>
              <a:t> </a:t>
            </a:r>
            <a:r>
              <a:rPr lang="ru-RU" altLang="ru-RU" sz="3600" b="1" dirty="0" err="1">
                <a:solidFill>
                  <a:srgbClr val="FF0000"/>
                </a:solidFill>
                <a:latin typeface="Times New Roman" panose="02020603050405020304" pitchFamily="18" charset="0"/>
                <a:ea typeface="+mj-ea"/>
                <a:cs typeface="Times New Roman" panose="02020603050405020304" pitchFamily="18" charset="0"/>
              </a:rPr>
              <a:t>келешекке</a:t>
            </a:r>
            <a:r>
              <a:rPr lang="ru-RU" altLang="ru-RU" sz="3600" b="1" dirty="0">
                <a:solidFill>
                  <a:srgbClr val="FF0000"/>
                </a:solidFill>
                <a:latin typeface="Times New Roman" panose="02020603050405020304" pitchFamily="18" charset="0"/>
                <a:ea typeface="+mj-ea"/>
                <a:cs typeface="Times New Roman" panose="02020603050405020304" pitchFamily="18" charset="0"/>
              </a:rPr>
              <a:t> </a:t>
            </a:r>
            <a:r>
              <a:rPr lang="ru-RU" altLang="ru-RU" sz="3600" b="1" dirty="0" err="1">
                <a:solidFill>
                  <a:srgbClr val="FF0000"/>
                </a:solidFill>
                <a:latin typeface="Times New Roman" panose="02020603050405020304" pitchFamily="18" charset="0"/>
                <a:ea typeface="+mj-ea"/>
                <a:cs typeface="Times New Roman" panose="02020603050405020304" pitchFamily="18" charset="0"/>
              </a:rPr>
              <a:t>қол</a:t>
            </a:r>
            <a:r>
              <a:rPr lang="ru-RU" altLang="ru-RU" sz="3600" b="1" dirty="0">
                <a:solidFill>
                  <a:srgbClr val="FF0000"/>
                </a:solidFill>
                <a:latin typeface="Times New Roman" panose="02020603050405020304" pitchFamily="18" charset="0"/>
                <a:ea typeface="+mj-ea"/>
                <a:cs typeface="Times New Roman" panose="02020603050405020304" pitchFamily="18" charset="0"/>
              </a:rPr>
              <a:t> </a:t>
            </a:r>
            <a:r>
              <a:rPr lang="ru-RU" altLang="ru-RU" sz="3600" b="1" dirty="0" err="1">
                <a:solidFill>
                  <a:srgbClr val="FF0000"/>
                </a:solidFill>
                <a:latin typeface="Times New Roman" panose="02020603050405020304" pitchFamily="18" charset="0"/>
                <a:ea typeface="+mj-ea"/>
                <a:cs typeface="Times New Roman" panose="02020603050405020304" pitchFamily="18" charset="0"/>
              </a:rPr>
              <a:t>жеткізу</a:t>
            </a:r>
            <a:r>
              <a:rPr lang="ru-RU" altLang="ru-RU" sz="3600" b="1" dirty="0">
                <a:solidFill>
                  <a:srgbClr val="FF0000"/>
                </a:solidFill>
                <a:latin typeface="Times New Roman" panose="02020603050405020304" pitchFamily="18" charset="0"/>
                <a:ea typeface="+mj-ea"/>
                <a:cs typeface="Times New Roman" panose="02020603050405020304" pitchFamily="18" charset="0"/>
              </a:rPr>
              <a:t> </a:t>
            </a:r>
            <a:r>
              <a:rPr lang="ru-RU" altLang="ru-RU" sz="3600" b="1" dirty="0" err="1">
                <a:latin typeface="Times New Roman" panose="02020603050405020304" pitchFamily="18" charset="0"/>
                <a:ea typeface="+mj-ea"/>
                <a:cs typeface="Times New Roman" panose="02020603050405020304" pitchFamily="18" charset="0"/>
              </a:rPr>
              <a:t>шарттары</a:t>
            </a:r>
            <a:r>
              <a:rPr lang="ru-RU" altLang="ru-RU" sz="3600" b="1" dirty="0">
                <a:latin typeface="Times New Roman" panose="02020603050405020304" pitchFamily="18" charset="0"/>
                <a:ea typeface="+mj-ea"/>
                <a:cs typeface="Times New Roman" panose="02020603050405020304" pitchFamily="18" charset="0"/>
              </a:rPr>
              <a:t> </a:t>
            </a:r>
          </a:p>
        </p:txBody>
      </p:sp>
      <p:sp>
        <p:nvSpPr>
          <p:cNvPr id="5" name="Прямоугольник 4"/>
          <p:cNvSpPr/>
          <p:nvPr/>
        </p:nvSpPr>
        <p:spPr>
          <a:xfrm>
            <a:off x="7019925" y="4652963"/>
            <a:ext cx="1873250"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prstClr val="black"/>
                </a:solidFill>
                <a:cs typeface="Arial" pitchFamily="34" charset="0"/>
              </a:rPr>
              <a:t>Умение работать с информацией </a:t>
            </a:r>
          </a:p>
        </p:txBody>
      </p:sp>
      <p:pic>
        <p:nvPicPr>
          <p:cNvPr id="22533" name="Picture 2"/>
          <p:cNvPicPr>
            <a:picLocks noChangeAspect="1" noChangeArrowheads="1"/>
          </p:cNvPicPr>
          <p:nvPr/>
        </p:nvPicPr>
        <p:blipFill>
          <a:blip r:embed="rId3"/>
          <a:srcRect/>
          <a:stretch>
            <a:fillRect/>
          </a:stretch>
        </p:blipFill>
        <p:spPr bwMode="auto">
          <a:xfrm>
            <a:off x="357158" y="857232"/>
            <a:ext cx="8464578" cy="57610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srcRect/>
          <a:stretch>
            <a:fillRect/>
          </a:stretch>
        </p:blipFill>
        <p:spPr bwMode="auto">
          <a:xfrm rot="16200000">
            <a:off x="1148557" y="-1137443"/>
            <a:ext cx="6858000" cy="9132887"/>
          </a:xfrm>
          <a:prstGeom prst="rect">
            <a:avLst/>
          </a:prstGeom>
          <a:noFill/>
          <a:ln w="9525" algn="ctr">
            <a:noFill/>
            <a:miter lim="800000"/>
            <a:headEnd/>
            <a:tailEnd/>
          </a:ln>
        </p:spPr>
      </p:pic>
      <p:sp>
        <p:nvSpPr>
          <p:cNvPr id="3" name="Заголовок 2"/>
          <p:cNvSpPr>
            <a:spLocks noGrp="1"/>
          </p:cNvSpPr>
          <p:nvPr>
            <p:ph type="title"/>
          </p:nvPr>
        </p:nvSpPr>
        <p:spPr>
          <a:xfrm>
            <a:off x="611560" y="188640"/>
            <a:ext cx="7756263" cy="1054250"/>
          </a:xfrm>
        </p:spPr>
        <p:txBody>
          <a:bodyPr>
            <a:normAutofit/>
          </a:bodyPr>
          <a:lstStyle/>
          <a:p>
            <a:r>
              <a:rPr lang="kk-KZ" sz="2400" b="1" dirty="0" smtClean="0">
                <a:solidFill>
                  <a:srgbClr val="FF0000"/>
                </a:solidFill>
                <a:latin typeface="Times New Roman" pitchFamily="18" charset="0"/>
                <a:cs typeface="Times New Roman" pitchFamily="18" charset="0"/>
              </a:rPr>
              <a:t>Идеяны жүзеге асыру тетіктері </a:t>
            </a:r>
            <a:br>
              <a:rPr lang="kk-KZ" sz="2400" b="1" dirty="0" smtClean="0">
                <a:solidFill>
                  <a:srgbClr val="FF0000"/>
                </a:solidFill>
                <a:latin typeface="Times New Roman" pitchFamily="18" charset="0"/>
                <a:cs typeface="Times New Roman" pitchFamily="18" charset="0"/>
              </a:rPr>
            </a:br>
            <a:r>
              <a:rPr lang="kk-KZ" sz="2400" b="1" dirty="0" smtClean="0">
                <a:solidFill>
                  <a:srgbClr val="FF0000"/>
                </a:solidFill>
                <a:latin typeface="Times New Roman" pitchFamily="18" charset="0"/>
                <a:cs typeface="Times New Roman" pitchFamily="18" charset="0"/>
              </a:rPr>
              <a:t>Күтілетін нәтиже </a:t>
            </a:r>
            <a:endParaRPr lang="ru-RU" sz="2400" dirty="0">
              <a:solidFill>
                <a:srgbClr val="FF0000"/>
              </a:solidFill>
              <a:latin typeface="Times New Roman" pitchFamily="18" charset="0"/>
              <a:cs typeface="Times New Roman" pitchFamily="18" charset="0"/>
            </a:endParaRPr>
          </a:p>
        </p:txBody>
      </p:sp>
      <p:graphicFrame>
        <p:nvGraphicFramePr>
          <p:cNvPr id="4" name="Объект 37"/>
          <p:cNvGraphicFramePr>
            <a:graphicFrameLocks/>
          </p:cNvGraphicFramePr>
          <p:nvPr>
            <p:extLst>
              <p:ext uri="{D42A27DB-BD31-4B8C-83A1-F6EECF244321}">
                <p14:modId xmlns:p14="http://schemas.microsoft.com/office/powerpoint/2010/main" xmlns="" val="3909692101"/>
              </p:ext>
            </p:extLst>
          </p:nvPr>
        </p:nvGraphicFramePr>
        <p:xfrm>
          <a:off x="179512" y="1412776"/>
          <a:ext cx="2592288"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Объект 37"/>
          <p:cNvGraphicFramePr>
            <a:graphicFrameLocks/>
          </p:cNvGraphicFramePr>
          <p:nvPr>
            <p:extLst>
              <p:ext uri="{D42A27DB-BD31-4B8C-83A1-F6EECF244321}">
                <p14:modId xmlns:p14="http://schemas.microsoft.com/office/powerpoint/2010/main" xmlns="" val="2321641891"/>
              </p:ext>
            </p:extLst>
          </p:nvPr>
        </p:nvGraphicFramePr>
        <p:xfrm>
          <a:off x="2339752" y="1484784"/>
          <a:ext cx="6552728"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4132344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srcRect/>
          <a:stretch>
            <a:fillRect/>
          </a:stretch>
        </p:blipFill>
        <p:spPr bwMode="auto">
          <a:xfrm rot="16200000">
            <a:off x="1148557" y="-1137443"/>
            <a:ext cx="6858000" cy="9132887"/>
          </a:xfrm>
          <a:prstGeom prst="rect">
            <a:avLst/>
          </a:prstGeom>
          <a:noFill/>
          <a:ln w="9525" algn="ctr">
            <a:noFill/>
            <a:miter lim="800000"/>
            <a:headEnd/>
            <a:tailEnd/>
          </a:ln>
        </p:spPr>
      </p:pic>
      <p:sp>
        <p:nvSpPr>
          <p:cNvPr id="53250" name="Title 1"/>
          <p:cNvSpPr>
            <a:spLocks noGrp="1"/>
          </p:cNvSpPr>
          <p:nvPr>
            <p:ph type="title" idx="4294967295"/>
          </p:nvPr>
        </p:nvSpPr>
        <p:spPr>
          <a:xfrm>
            <a:off x="500034" y="500042"/>
            <a:ext cx="8229600" cy="1143000"/>
          </a:xfrm>
        </p:spPr>
        <p:txBody>
          <a:bodyPr>
            <a:normAutofit fontScale="90000"/>
          </a:bodyPr>
          <a:lstStyle/>
          <a:p>
            <a:pPr algn="ctr" eaLnBrk="1" hangingPunct="1"/>
            <a:r>
              <a:rPr lang="kk-KZ" altLang="en-US" dirty="0" smtClean="0">
                <a:solidFill>
                  <a:srgbClr val="2C2C2C"/>
                </a:solidFill>
                <a:latin typeface="Times New Roman" pitchFamily="18" charset="0"/>
                <a:cs typeface="Times New Roman" pitchFamily="18" charset="0"/>
              </a:rPr>
              <a:t/>
            </a:r>
            <a:br>
              <a:rPr lang="kk-KZ" altLang="en-US" dirty="0" smtClean="0">
                <a:solidFill>
                  <a:srgbClr val="2C2C2C"/>
                </a:solidFill>
                <a:latin typeface="Times New Roman" pitchFamily="18" charset="0"/>
                <a:cs typeface="Times New Roman" pitchFamily="18" charset="0"/>
              </a:rPr>
            </a:br>
            <a:r>
              <a:rPr lang="ru-RU" altLang="en-US" dirty="0" err="1" smtClean="0">
                <a:solidFill>
                  <a:srgbClr val="FF0000"/>
                </a:solidFill>
                <a:latin typeface="Times New Roman" pitchFamily="18" charset="0"/>
                <a:cs typeface="Times New Roman" pitchFamily="18" charset="0"/>
              </a:rPr>
              <a:t>Спиральді</a:t>
            </a:r>
            <a:r>
              <a:rPr lang="ru-RU" altLang="en-US" dirty="0" smtClean="0">
                <a:solidFill>
                  <a:srgbClr val="FF0000"/>
                </a:solidFill>
                <a:latin typeface="Times New Roman" pitchFamily="18" charset="0"/>
                <a:cs typeface="Times New Roman" pitchFamily="18" charset="0"/>
              </a:rPr>
              <a:t> </a:t>
            </a:r>
            <a:r>
              <a:rPr lang="ru-RU" altLang="en-US" dirty="0" err="1" smtClean="0">
                <a:solidFill>
                  <a:srgbClr val="FF0000"/>
                </a:solidFill>
                <a:latin typeface="Times New Roman" pitchFamily="18" charset="0"/>
                <a:cs typeface="Times New Roman" pitchFamily="18" charset="0"/>
              </a:rPr>
              <a:t>оқу бағдарламасы</a:t>
            </a:r>
            <a:endParaRPr lang="en-GB" altLang="en-US" dirty="0" smtClean="0">
              <a:solidFill>
                <a:srgbClr val="FF0000"/>
              </a:solidFill>
              <a:latin typeface="Times New Roman" pitchFamily="18" charset="0"/>
              <a:cs typeface="Times New Roman" pitchFamily="18" charset="0"/>
            </a:endParaRPr>
          </a:p>
        </p:txBody>
      </p:sp>
      <p:pic>
        <p:nvPicPr>
          <p:cNvPr id="53251" name="Picture 2"/>
          <p:cNvPicPr>
            <a:picLocks noGrp="1" noChangeAspect="1" noChangeArrowheads="1"/>
          </p:cNvPicPr>
          <p:nvPr>
            <p:ph idx="4294967295"/>
          </p:nvPr>
        </p:nvPicPr>
        <p:blipFill>
          <a:blip r:embed="rId4"/>
          <a:srcRect l="58173" t="29852" r="27419" b="51781"/>
          <a:stretch>
            <a:fillRect/>
          </a:stretch>
        </p:blipFill>
        <p:spPr>
          <a:xfrm>
            <a:off x="5429250" y="2571750"/>
            <a:ext cx="3163888" cy="3095625"/>
          </a:xfrm>
        </p:spPr>
      </p:pic>
      <p:sp>
        <p:nvSpPr>
          <p:cNvPr id="53252" name="Прямоугольник 3"/>
          <p:cNvSpPr>
            <a:spLocks noChangeArrowheads="1"/>
          </p:cNvSpPr>
          <p:nvPr/>
        </p:nvSpPr>
        <p:spPr bwMode="auto">
          <a:xfrm>
            <a:off x="214313" y="2349500"/>
            <a:ext cx="4862512" cy="3477875"/>
          </a:xfrm>
          <a:prstGeom prst="rect">
            <a:avLst/>
          </a:prstGeom>
          <a:noFill/>
          <a:ln w="9525">
            <a:noFill/>
            <a:miter lim="800000"/>
            <a:headEnd/>
            <a:tailEnd/>
          </a:ln>
        </p:spPr>
        <p:txBody>
          <a:bodyPr>
            <a:spAutoFit/>
          </a:bodyPr>
          <a:lstStyle/>
          <a:p>
            <a:pPr algn="just" eaLnBrk="1" hangingPunct="1"/>
            <a:r>
              <a:rPr lang="ru-RU" altLang="en-US" sz="2000" b="1" dirty="0" err="1">
                <a:solidFill>
                  <a:srgbClr val="002060"/>
                </a:solidFill>
                <a:latin typeface="Times New Roman" pitchFamily="18" charset="0"/>
                <a:cs typeface="Times New Roman" pitchFamily="18" charset="0"/>
              </a:rPr>
              <a:t>Тақырыптар</a:t>
            </a:r>
            <a:r>
              <a:rPr lang="kk-KZ" altLang="ru-RU" sz="2000" b="1" dirty="0">
                <a:solidFill>
                  <a:srgbClr val="002060"/>
                </a:solidFill>
                <a:latin typeface="Times New Roman" pitchFamily="18" charset="0"/>
                <a:cs typeface="Times New Roman" pitchFamily="18" charset="0"/>
              </a:rPr>
              <a:t> әртүрлі деңгейлерде қайталанады</a:t>
            </a:r>
            <a:r>
              <a:rPr lang="ru-RU" altLang="en-US" sz="2000" b="1" dirty="0">
                <a:solidFill>
                  <a:srgbClr val="002060"/>
                </a:solidFill>
                <a:latin typeface="Times New Roman" pitchFamily="18" charset="0"/>
                <a:cs typeface="Times New Roman" pitchFamily="18" charset="0"/>
              </a:rPr>
              <a:t>, </a:t>
            </a:r>
            <a:r>
              <a:rPr lang="ru-RU" altLang="en-US" sz="2000" b="1" dirty="0" err="1">
                <a:solidFill>
                  <a:srgbClr val="002060"/>
                </a:solidFill>
                <a:latin typeface="Times New Roman" pitchFamily="18" charset="0"/>
                <a:cs typeface="Times New Roman" pitchFamily="18" charset="0"/>
              </a:rPr>
              <a:t>кейде</a:t>
            </a:r>
            <a:r>
              <a:rPr lang="ru-RU" altLang="en-US" sz="2000" b="1" dirty="0">
                <a:solidFill>
                  <a:srgbClr val="002060"/>
                </a:solidFill>
                <a:latin typeface="Times New Roman" pitchFamily="18" charset="0"/>
                <a:cs typeface="Times New Roman" pitchFamily="18" charset="0"/>
              </a:rPr>
              <a:t> </a:t>
            </a:r>
            <a:r>
              <a:rPr lang="ru-RU" altLang="en-US" sz="2000" b="1" dirty="0" err="1">
                <a:solidFill>
                  <a:srgbClr val="002060"/>
                </a:solidFill>
                <a:latin typeface="Times New Roman" pitchFamily="18" charset="0"/>
                <a:cs typeface="Times New Roman" pitchFamily="18" charset="0"/>
              </a:rPr>
              <a:t>бір</a:t>
            </a:r>
            <a:r>
              <a:rPr lang="ru-RU" altLang="en-US" sz="2000" b="1" dirty="0">
                <a:solidFill>
                  <a:srgbClr val="002060"/>
                </a:solidFill>
                <a:latin typeface="Times New Roman" pitchFamily="18" charset="0"/>
                <a:cs typeface="Times New Roman" pitchFamily="18" charset="0"/>
              </a:rPr>
              <a:t> </a:t>
            </a:r>
            <a:r>
              <a:rPr lang="ru-RU" altLang="en-US" sz="2000" b="1" dirty="0" err="1">
                <a:solidFill>
                  <a:srgbClr val="002060"/>
                </a:solidFill>
                <a:latin typeface="Times New Roman" pitchFamily="18" charset="0"/>
                <a:cs typeface="Times New Roman" pitchFamily="18" charset="0"/>
              </a:rPr>
              <a:t>тоқсан аясында</a:t>
            </a:r>
            <a:r>
              <a:rPr lang="ru-RU" altLang="en-US" sz="2000" b="1" dirty="0">
                <a:solidFill>
                  <a:srgbClr val="002060"/>
                </a:solidFill>
                <a:latin typeface="Times New Roman" pitchFamily="18" charset="0"/>
                <a:cs typeface="Times New Roman" pitchFamily="18" charset="0"/>
              </a:rPr>
              <a:t>, </a:t>
            </a:r>
            <a:r>
              <a:rPr lang="ru-RU" altLang="en-US" sz="2000" b="1" dirty="0" err="1">
                <a:solidFill>
                  <a:srgbClr val="002060"/>
                </a:solidFill>
                <a:latin typeface="Times New Roman" pitchFamily="18" charset="0"/>
                <a:cs typeface="Times New Roman" pitchFamily="18" charset="0"/>
              </a:rPr>
              <a:t>кейде</a:t>
            </a:r>
            <a:r>
              <a:rPr lang="ru-RU" altLang="en-US" sz="2000" b="1" dirty="0">
                <a:solidFill>
                  <a:srgbClr val="002060"/>
                </a:solidFill>
                <a:latin typeface="Times New Roman" pitchFamily="18" charset="0"/>
                <a:cs typeface="Times New Roman" pitchFamily="18" charset="0"/>
              </a:rPr>
              <a:t> </a:t>
            </a:r>
            <a:r>
              <a:rPr lang="ru-RU" altLang="en-US" sz="2000" b="1" dirty="0" err="1">
                <a:solidFill>
                  <a:srgbClr val="002060"/>
                </a:solidFill>
                <a:latin typeface="Times New Roman" pitchFamily="18" charset="0"/>
                <a:cs typeface="Times New Roman" pitchFamily="18" charset="0"/>
              </a:rPr>
              <a:t>әр тоқсанда;</a:t>
            </a:r>
            <a:r>
              <a:rPr lang="ru-RU" altLang="en-US" sz="2000" b="1" dirty="0">
                <a:solidFill>
                  <a:srgbClr val="002060"/>
                </a:solidFill>
                <a:latin typeface="Times New Roman" pitchFamily="18" charset="0"/>
                <a:cs typeface="Times New Roman" pitchFamily="18" charset="0"/>
              </a:rPr>
              <a:t> </a:t>
            </a:r>
            <a:r>
              <a:rPr lang="kk-KZ" altLang="en-US" sz="2000" b="1" dirty="0">
                <a:solidFill>
                  <a:srgbClr val="002060"/>
                </a:solidFill>
                <a:latin typeface="Times New Roman" pitchFamily="18" charset="0"/>
                <a:cs typeface="Times New Roman" pitchFamily="18" charset="0"/>
              </a:rPr>
              <a:t> </a:t>
            </a:r>
            <a:endParaRPr lang="ru-RU" altLang="en-US" sz="2000" b="1" dirty="0">
              <a:solidFill>
                <a:srgbClr val="002060"/>
              </a:solidFill>
              <a:latin typeface="Times New Roman" pitchFamily="18" charset="0"/>
              <a:cs typeface="Times New Roman" pitchFamily="18" charset="0"/>
            </a:endParaRPr>
          </a:p>
          <a:p>
            <a:pPr algn="just" eaLnBrk="1" hangingPunct="1"/>
            <a:endParaRPr lang="ru-RU" altLang="en-US" sz="2000" b="1" dirty="0">
              <a:solidFill>
                <a:srgbClr val="002060"/>
              </a:solidFill>
              <a:latin typeface="Times New Roman" pitchFamily="18" charset="0"/>
              <a:cs typeface="Times New Roman" pitchFamily="18" charset="0"/>
            </a:endParaRPr>
          </a:p>
          <a:p>
            <a:pPr algn="just" eaLnBrk="1" hangingPunct="1"/>
            <a:r>
              <a:rPr lang="ru-RU" altLang="en-US" sz="2000" b="1" dirty="0" err="1">
                <a:solidFill>
                  <a:srgbClr val="002060"/>
                </a:solidFill>
                <a:latin typeface="Times New Roman" pitchFamily="18" charset="0"/>
                <a:cs typeface="Times New Roman" pitchFamily="18" charset="0"/>
              </a:rPr>
              <a:t>Тақырыптар әрбір келесі</a:t>
            </a:r>
            <a:r>
              <a:rPr lang="ru-RU" altLang="en-US" sz="2000" b="1" dirty="0">
                <a:solidFill>
                  <a:srgbClr val="002060"/>
                </a:solidFill>
                <a:latin typeface="Times New Roman" pitchFamily="18" charset="0"/>
                <a:cs typeface="Times New Roman" pitchFamily="18" charset="0"/>
              </a:rPr>
              <a:t> </a:t>
            </a:r>
            <a:r>
              <a:rPr lang="ru-RU" altLang="en-US" sz="2000" b="1" dirty="0" err="1">
                <a:solidFill>
                  <a:srgbClr val="002060"/>
                </a:solidFill>
                <a:latin typeface="Times New Roman" pitchFamily="18" charset="0"/>
                <a:cs typeface="Times New Roman" pitchFamily="18" charset="0"/>
              </a:rPr>
              <a:t>деңгейде алдыңғыға қарағанда</a:t>
            </a:r>
            <a:r>
              <a:rPr lang="ru-RU" altLang="en-US" sz="2000" b="1" dirty="0">
                <a:solidFill>
                  <a:srgbClr val="002060"/>
                </a:solidFill>
                <a:latin typeface="Times New Roman" pitchFamily="18" charset="0"/>
                <a:cs typeface="Times New Roman" pitchFamily="18" charset="0"/>
              </a:rPr>
              <a:t> </a:t>
            </a:r>
            <a:r>
              <a:rPr lang="kk-KZ" altLang="ru-RU" sz="2000" b="1" dirty="0">
                <a:solidFill>
                  <a:srgbClr val="002060"/>
                </a:solidFill>
                <a:latin typeface="Times New Roman" pitchFamily="18" charset="0"/>
                <a:cs typeface="Times New Roman" pitchFamily="18" charset="0"/>
              </a:rPr>
              <a:t>анағұрлым күрделі әрі тереңдетіліп</a:t>
            </a:r>
            <a:r>
              <a:rPr lang="ru-RU" altLang="en-US" sz="2000" b="1" dirty="0">
                <a:solidFill>
                  <a:srgbClr val="002060"/>
                </a:solidFill>
                <a:latin typeface="Times New Roman" pitchFamily="18" charset="0"/>
                <a:cs typeface="Times New Roman" pitchFamily="18" charset="0"/>
              </a:rPr>
              <a:t> </a:t>
            </a:r>
            <a:r>
              <a:rPr lang="ru-RU" altLang="en-US" sz="2000" b="1" dirty="0" err="1">
                <a:solidFill>
                  <a:srgbClr val="002060"/>
                </a:solidFill>
                <a:latin typeface="Times New Roman" pitchFamily="18" charset="0"/>
                <a:cs typeface="Times New Roman" pitchFamily="18" charset="0"/>
              </a:rPr>
              <a:t>оқытылуы тиіс</a:t>
            </a:r>
            <a:r>
              <a:rPr lang="ru-RU" altLang="en-US" sz="2000" b="1" dirty="0">
                <a:solidFill>
                  <a:srgbClr val="002060"/>
                </a:solidFill>
                <a:latin typeface="Times New Roman" pitchFamily="18" charset="0"/>
                <a:cs typeface="Times New Roman" pitchFamily="18" charset="0"/>
              </a:rPr>
              <a:t>;  </a:t>
            </a:r>
            <a:endParaRPr lang="en-GB" altLang="en-US" sz="2000" b="1" dirty="0">
              <a:solidFill>
                <a:srgbClr val="002060"/>
              </a:solidFill>
              <a:latin typeface="Times New Roman" pitchFamily="18" charset="0"/>
              <a:cs typeface="Times New Roman" pitchFamily="18" charset="0"/>
            </a:endParaRPr>
          </a:p>
          <a:p>
            <a:pPr algn="just" eaLnBrk="1" hangingPunct="1"/>
            <a:endParaRPr lang="en-GB" altLang="en-US" sz="2000" b="1" dirty="0">
              <a:solidFill>
                <a:srgbClr val="002060"/>
              </a:solidFill>
              <a:latin typeface="Times New Roman" pitchFamily="18" charset="0"/>
              <a:cs typeface="Times New Roman" pitchFamily="18" charset="0"/>
            </a:endParaRPr>
          </a:p>
          <a:p>
            <a:pPr algn="just" eaLnBrk="1" hangingPunct="1"/>
            <a:r>
              <a:rPr lang="ru-RU" altLang="en-US" sz="2000" b="1" dirty="0" err="1">
                <a:solidFill>
                  <a:srgbClr val="002060"/>
                </a:solidFill>
                <a:latin typeface="Times New Roman" pitchFamily="18" charset="0"/>
                <a:cs typeface="Times New Roman" pitchFamily="18" charset="0"/>
              </a:rPr>
              <a:t>Деңгей жоғарылаған сайын</a:t>
            </a:r>
            <a:r>
              <a:rPr lang="ru-RU" altLang="en-US" sz="2000" b="1" dirty="0">
                <a:solidFill>
                  <a:srgbClr val="002060"/>
                </a:solidFill>
                <a:latin typeface="Times New Roman" pitchFamily="18" charset="0"/>
                <a:cs typeface="Times New Roman" pitchFamily="18" charset="0"/>
              </a:rPr>
              <a:t>, </a:t>
            </a:r>
            <a:r>
              <a:rPr lang="ru-RU" altLang="en-US" sz="2000" b="1" dirty="0" err="1">
                <a:solidFill>
                  <a:srgbClr val="002060"/>
                </a:solidFill>
                <a:latin typeface="Times New Roman" pitchFamily="18" charset="0"/>
                <a:cs typeface="Times New Roman" pitchFamily="18" charset="0"/>
              </a:rPr>
              <a:t>тақырыптың күрделілігі артып</a:t>
            </a:r>
            <a:r>
              <a:rPr lang="ru-RU" altLang="en-US" sz="2000" b="1" dirty="0">
                <a:solidFill>
                  <a:srgbClr val="002060"/>
                </a:solidFill>
                <a:latin typeface="Times New Roman" pitchFamily="18" charset="0"/>
                <a:cs typeface="Times New Roman" pitchFamily="18" charset="0"/>
              </a:rPr>
              <a:t> </a:t>
            </a:r>
            <a:r>
              <a:rPr lang="ru-RU" altLang="en-US" sz="2000" b="1" dirty="0" err="1">
                <a:solidFill>
                  <a:srgbClr val="002060"/>
                </a:solidFill>
                <a:latin typeface="Times New Roman" pitchFamily="18" charset="0"/>
                <a:cs typeface="Times New Roman" pitchFamily="18" charset="0"/>
              </a:rPr>
              <a:t>отыруы</a:t>
            </a:r>
            <a:r>
              <a:rPr lang="ru-RU" altLang="en-US" sz="2000" b="1" dirty="0">
                <a:solidFill>
                  <a:srgbClr val="002060"/>
                </a:solidFill>
                <a:latin typeface="Times New Roman" pitchFamily="18" charset="0"/>
                <a:cs typeface="Times New Roman" pitchFamily="18" charset="0"/>
              </a:rPr>
              <a:t> </a:t>
            </a:r>
            <a:r>
              <a:rPr lang="ru-RU" altLang="en-US" sz="2000" b="1" dirty="0" err="1">
                <a:solidFill>
                  <a:srgbClr val="002060"/>
                </a:solidFill>
                <a:latin typeface="Times New Roman" pitchFamily="18" charset="0"/>
                <a:cs typeface="Times New Roman" pitchFamily="18" charset="0"/>
              </a:rPr>
              <a:t>керек</a:t>
            </a:r>
            <a:r>
              <a:rPr lang="ru-RU" altLang="en-US" sz="2000" b="1" dirty="0">
                <a:solidFill>
                  <a:srgbClr val="002060"/>
                </a:solidFill>
                <a:latin typeface="Times New Roman" pitchFamily="18" charset="0"/>
                <a:cs typeface="Times New Roman" pitchFamily="18" charset="0"/>
              </a:rPr>
              <a:t>. </a:t>
            </a:r>
            <a:endParaRPr lang="en-GB" altLang="en-US"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srcRect/>
          <a:stretch>
            <a:fillRect/>
          </a:stretch>
        </p:blipFill>
        <p:spPr bwMode="auto">
          <a:xfrm rot="16200000">
            <a:off x="1148557" y="-1137443"/>
            <a:ext cx="6858000" cy="9132887"/>
          </a:xfrm>
          <a:prstGeom prst="rect">
            <a:avLst/>
          </a:prstGeom>
          <a:noFill/>
          <a:ln w="9525" algn="ctr">
            <a:noFill/>
            <a:miter lim="800000"/>
            <a:headEnd/>
            <a:tailEnd/>
          </a:ln>
        </p:spPr>
      </p:pic>
      <p:sp>
        <p:nvSpPr>
          <p:cNvPr id="54274" name="Rectangle 2"/>
          <p:cNvSpPr>
            <a:spLocks noGrp="1" noChangeArrowheads="1"/>
          </p:cNvSpPr>
          <p:nvPr>
            <p:ph type="title"/>
          </p:nvPr>
        </p:nvSpPr>
        <p:spPr>
          <a:xfrm>
            <a:off x="544513" y="606425"/>
            <a:ext cx="7991475" cy="1236663"/>
          </a:xfrm>
        </p:spPr>
        <p:txBody>
          <a:bodyPr/>
          <a:lstStyle/>
          <a:p>
            <a:r>
              <a:rPr lang="kk-KZ" altLang="ru-RU" sz="2200" b="1" dirty="0" smtClean="0">
                <a:solidFill>
                  <a:srgbClr val="FF0000"/>
                </a:solidFill>
                <a:latin typeface="Times New Roman" pitchFamily="18" charset="0"/>
                <a:cs typeface="Times New Roman" pitchFamily="18" charset="0"/>
              </a:rPr>
              <a:t>Спиральді білім беру бағдарламасының басымдықтары:</a:t>
            </a:r>
            <a:endParaRPr lang="ru-RU" altLang="ru-RU" sz="2200" b="1" dirty="0" smtClean="0">
              <a:solidFill>
                <a:srgbClr val="FF0000"/>
              </a:solidFill>
              <a:latin typeface="Times New Roman" pitchFamily="18" charset="0"/>
              <a:cs typeface="Times New Roman" pitchFamily="18" charset="0"/>
            </a:endParaRPr>
          </a:p>
        </p:txBody>
      </p:sp>
      <p:sp>
        <p:nvSpPr>
          <p:cNvPr id="54275" name="Rectangle 3"/>
          <p:cNvSpPr>
            <a:spLocks noGrp="1" noChangeArrowheads="1"/>
          </p:cNvSpPr>
          <p:nvPr>
            <p:ph idx="1"/>
          </p:nvPr>
        </p:nvSpPr>
        <p:spPr>
          <a:xfrm>
            <a:off x="685800" y="1843088"/>
            <a:ext cx="8094663" cy="4756150"/>
          </a:xfrm>
        </p:spPr>
        <p:txBody>
          <a:bodyPr/>
          <a:lstStyle/>
          <a:p>
            <a:pPr eaLnBrk="1" hangingPunct="1">
              <a:buFontTx/>
              <a:buNone/>
            </a:pPr>
            <a:endParaRPr lang="en-GB" altLang="en-US" smtClean="0">
              <a:solidFill>
                <a:srgbClr val="2C2C2C"/>
              </a:solidFill>
            </a:endParaRPr>
          </a:p>
          <a:p>
            <a:pPr eaLnBrk="1" hangingPunct="1"/>
            <a:endParaRPr lang="en-GB" altLang="en-US" smtClean="0">
              <a:solidFill>
                <a:srgbClr val="2C2C2C"/>
              </a:solidFill>
            </a:endParaRPr>
          </a:p>
        </p:txBody>
      </p:sp>
      <p:sp>
        <p:nvSpPr>
          <p:cNvPr id="2" name="Прямоугольник 1"/>
          <p:cNvSpPr/>
          <p:nvPr/>
        </p:nvSpPr>
        <p:spPr>
          <a:xfrm>
            <a:off x="685800" y="1843088"/>
            <a:ext cx="7708900" cy="3554819"/>
          </a:xfrm>
          <a:prstGeom prst="rect">
            <a:avLst/>
          </a:prstGeom>
        </p:spPr>
        <p:txBody>
          <a:bodyPr>
            <a:spAutoFit/>
          </a:bodyPr>
          <a:lstStyle/>
          <a:p>
            <a:pPr marL="457200" indent="-457200">
              <a:buFont typeface="Wingdings" panose="05000000000000000000" pitchFamily="2" charset="2"/>
              <a:buChar char="Ø"/>
              <a:defRPr/>
            </a:pPr>
            <a:r>
              <a:rPr lang="kk-KZ" sz="2000" b="1" dirty="0">
                <a:solidFill>
                  <a:srgbClr val="002060"/>
                </a:solidFill>
                <a:latin typeface="Times New Roman" panose="02020603050405020304" pitchFamily="18" charset="0"/>
                <a:cs typeface="Times New Roman" panose="02020603050405020304" pitchFamily="18" charset="0"/>
              </a:rPr>
              <a:t>оқушыларды межеленген оқу мақсаттарына қол жеткізу үшін бұрын алған білімдерін қолдануға жетелеу ұсынылады;</a:t>
            </a:r>
            <a:endParaRPr lang="ru-RU" sz="2000" b="1" dirty="0">
              <a:solidFill>
                <a:srgbClr val="00206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defRPr/>
            </a:pPr>
            <a:r>
              <a:rPr lang="kk-KZ" sz="2000" b="1" dirty="0">
                <a:solidFill>
                  <a:srgbClr val="002060"/>
                </a:solidFill>
                <a:latin typeface="Times New Roman" panose="02020603050405020304" pitchFamily="18" charset="0"/>
                <a:cs typeface="Times New Roman" panose="02020603050405020304" pitchFamily="18" charset="0"/>
              </a:rPr>
              <a:t>жаңа білім алдыңғы біліммен тығыз байланысты және бұған дейін алынған ақпарат тұрғысынан қарастырылады;</a:t>
            </a:r>
            <a:endParaRPr lang="ru-RU" sz="2000" b="1" dirty="0">
              <a:solidFill>
                <a:srgbClr val="00206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defRPr/>
            </a:pPr>
            <a:r>
              <a:rPr lang="kk-KZ" sz="2000" b="1" dirty="0">
                <a:solidFill>
                  <a:srgbClr val="002060"/>
                </a:solidFill>
                <a:latin typeface="Times New Roman" panose="02020603050405020304" pitchFamily="18" charset="0"/>
                <a:cs typeface="Times New Roman" panose="02020603050405020304" pitchFamily="18" charset="0"/>
              </a:rPr>
              <a:t>әрбір қайталап оқыған сайын тақырыптың немесе пәннің күрделілігі арта түседі;</a:t>
            </a:r>
            <a:endParaRPr lang="ru-RU" sz="2000" b="1" dirty="0">
              <a:solidFill>
                <a:srgbClr val="00206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defRPr/>
            </a:pPr>
            <a:r>
              <a:rPr lang="kk-KZ" sz="2000" b="1" dirty="0">
                <a:solidFill>
                  <a:srgbClr val="002060"/>
                </a:solidFill>
                <a:latin typeface="Times New Roman" panose="02020603050405020304" pitchFamily="18" charset="0"/>
                <a:cs typeface="Times New Roman" panose="02020603050405020304" pitchFamily="18" charset="0"/>
              </a:rPr>
              <a:t>спиральді білім беру бағдарламасы қарапайым идеялардан анағұрлым күрделі идеяларға қисынды жолмен ауысуға мүмкіндік береді. </a:t>
            </a:r>
            <a:endParaRPr lang="ru-RU" sz="2000" b="1" dirty="0">
              <a:solidFill>
                <a:srgbClr val="002060"/>
              </a:solidFill>
              <a:latin typeface="Times New Roman" panose="02020603050405020304" pitchFamily="18" charset="0"/>
              <a:cs typeface="Times New Roman" panose="02020603050405020304" pitchFamily="18" charset="0"/>
            </a:endParaRPr>
          </a:p>
          <a:p>
            <a:pPr marL="342900" indent="-342900" algn="just">
              <a:spcAft>
                <a:spcPts val="0"/>
              </a:spcAft>
              <a:buFont typeface="Times New Roman" panose="02020603050405020304" pitchFamily="18" charset="0"/>
              <a:buChar char="-"/>
              <a:tabLst>
                <a:tab pos="111760" algn="l"/>
                <a:tab pos="381635" algn="l"/>
              </a:tabLst>
              <a:defRPr/>
            </a:pPr>
            <a:endParaRPr lang="ru-RU" sz="25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6"/>
          <p:cNvPicPr>
            <a:picLocks noChangeAspect="1" noChangeArrowheads="1"/>
          </p:cNvPicPr>
          <p:nvPr/>
        </p:nvPicPr>
        <p:blipFill>
          <a:blip r:embed="rId3"/>
          <a:srcRect/>
          <a:stretch>
            <a:fillRect/>
          </a:stretch>
        </p:blipFill>
        <p:spPr bwMode="auto">
          <a:xfrm rot="16200000">
            <a:off x="1148557" y="-1137443"/>
            <a:ext cx="6858000" cy="9132887"/>
          </a:xfrm>
          <a:prstGeom prst="rect">
            <a:avLst/>
          </a:prstGeom>
          <a:noFill/>
          <a:ln w="9525" algn="ctr">
            <a:noFill/>
            <a:miter lim="800000"/>
            <a:headEnd/>
            <a:tailEnd/>
          </a:ln>
        </p:spPr>
      </p:pic>
      <p:grpSp>
        <p:nvGrpSpPr>
          <p:cNvPr id="2" name="Группа 63"/>
          <p:cNvGrpSpPr/>
          <p:nvPr/>
        </p:nvGrpSpPr>
        <p:grpSpPr>
          <a:xfrm>
            <a:off x="394725" y="716985"/>
            <a:ext cx="8435711" cy="5926518"/>
            <a:chOff x="298148" y="6814"/>
            <a:chExt cx="8474026" cy="6794816"/>
          </a:xfrm>
          <a:solidFill>
            <a:srgbClr val="99FFCC"/>
          </a:solidFill>
        </p:grpSpPr>
        <p:sp>
          <p:nvSpPr>
            <p:cNvPr id="7" name="Овал 6"/>
            <p:cNvSpPr/>
            <p:nvPr/>
          </p:nvSpPr>
          <p:spPr>
            <a:xfrm>
              <a:off x="298148" y="6814"/>
              <a:ext cx="8413665" cy="671310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solidFill>
                  <a:prstClr val="white"/>
                </a:solidFill>
                <a:cs typeface="Arial" pitchFamily="34" charset="0"/>
              </a:endParaRPr>
            </a:p>
          </p:txBody>
        </p:sp>
        <p:sp>
          <p:nvSpPr>
            <p:cNvPr id="8" name="Овал 7"/>
            <p:cNvSpPr/>
            <p:nvPr/>
          </p:nvSpPr>
          <p:spPr>
            <a:xfrm>
              <a:off x="1655943" y="1028395"/>
              <a:ext cx="5740520" cy="446878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r"/>
              <a:endParaRPr lang="ru-RU" sz="1100" dirty="0">
                <a:solidFill>
                  <a:prstClr val="white"/>
                </a:solidFill>
                <a:cs typeface="Arial" pitchFamily="34" charset="0"/>
              </a:endParaRPr>
            </a:p>
          </p:txBody>
        </p:sp>
        <p:sp>
          <p:nvSpPr>
            <p:cNvPr id="9" name="Овал 8"/>
            <p:cNvSpPr/>
            <p:nvPr/>
          </p:nvSpPr>
          <p:spPr>
            <a:xfrm>
              <a:off x="3440302" y="2573762"/>
              <a:ext cx="2438987" cy="1529435"/>
            </a:xfrm>
            <a:prstGeom prst="ellipse">
              <a:avLst/>
            </a:prstGeom>
            <a:noFill/>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prstClr val="black"/>
                  </a:solidFill>
                  <a:latin typeface="Cambria" panose="02040503050406030204" pitchFamily="18" charset="0"/>
                  <a:cs typeface="Arial" pitchFamily="34" charset="0"/>
                </a:rPr>
                <a:t>М</a:t>
              </a:r>
              <a:r>
                <a:rPr lang="kk-KZ" sz="2400" b="1" dirty="0" smtClean="0">
                  <a:solidFill>
                    <a:prstClr val="black"/>
                  </a:solidFill>
                  <a:latin typeface="Cambria" panose="02040503050406030204" pitchFamily="18" charset="0"/>
                  <a:cs typeface="Arial" pitchFamily="34" charset="0"/>
                </a:rPr>
                <a:t>әңгілік Ел</a:t>
              </a:r>
              <a:endParaRPr lang="ru-RU" sz="2400" b="1" dirty="0">
                <a:solidFill>
                  <a:prstClr val="black"/>
                </a:solidFill>
                <a:latin typeface="Cambria" panose="02040503050406030204" pitchFamily="18" charset="0"/>
                <a:cs typeface="Arial" pitchFamily="34" charset="0"/>
              </a:endParaRPr>
            </a:p>
          </p:txBody>
        </p:sp>
        <p:sp>
          <p:nvSpPr>
            <p:cNvPr id="11" name="Прямоугольник 10"/>
            <p:cNvSpPr/>
            <p:nvPr/>
          </p:nvSpPr>
          <p:spPr>
            <a:xfrm>
              <a:off x="3034801" y="4374764"/>
              <a:ext cx="1395197" cy="688095"/>
            </a:xfrm>
            <a:prstGeom prst="rect">
              <a:avLst/>
            </a:prstGeom>
            <a:noFill/>
          </p:spPr>
          <p:txBody>
            <a:bodyPr wrap="square">
              <a:spAutoFit/>
            </a:bodyPr>
            <a:lstStyle/>
            <a:p>
              <a:pPr marL="0" lvl="1" algn="ctr">
                <a:defRPr/>
              </a:pPr>
              <a:r>
                <a:rPr lang="ru-RU" sz="1100" b="1" dirty="0" smtClean="0">
                  <a:solidFill>
                    <a:prstClr val="black"/>
                  </a:solidFill>
                  <a:latin typeface="Times New Roman" panose="02020603050405020304" pitchFamily="18" charset="0"/>
                  <a:cs typeface="Times New Roman" panose="02020603050405020304" pitchFamily="18" charset="0"/>
                </a:rPr>
                <a:t>ЖАЛПЫҒА БІРДЕЙ ЕҢБЕК ҚОҒАМЫ </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rot="21416080">
              <a:off x="4407681" y="4202889"/>
              <a:ext cx="1861070" cy="1076251"/>
            </a:xfrm>
            <a:prstGeom prst="rect">
              <a:avLst/>
            </a:prstGeom>
            <a:noFill/>
          </p:spPr>
          <p:txBody>
            <a:bodyPr wrap="square">
              <a:spAutoFit/>
            </a:bodyPr>
            <a:lstStyle/>
            <a:p>
              <a:pPr marL="0" lvl="1" algn="ctr">
                <a:defRPr/>
              </a:pPr>
              <a:r>
                <a:rPr lang="ru-RU" sz="1100" b="1" dirty="0" smtClean="0">
                  <a:solidFill>
                    <a:prstClr val="black"/>
                  </a:solidFill>
                  <a:latin typeface="Times New Roman" panose="02020603050405020304" pitchFamily="18" charset="0"/>
                  <a:cs typeface="Times New Roman" panose="02020603050405020304" pitchFamily="18" charset="0"/>
                </a:rPr>
                <a:t>ИНДУСТРИЯ-ЛАНДЫРУ МЕН ИННОВАЦИЯЛАРҒА НЕГІЗДЕЛГЕН ЭКОНОМИКАЛЫҚ ӨСУ </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726806" y="3537210"/>
              <a:ext cx="1570652" cy="688095"/>
            </a:xfrm>
            <a:prstGeom prst="rect">
              <a:avLst/>
            </a:prstGeom>
            <a:noFill/>
          </p:spPr>
          <p:txBody>
            <a:bodyPr wrap="square">
              <a:spAutoFit/>
            </a:bodyPr>
            <a:lstStyle/>
            <a:p>
              <a:pPr algn="ctr">
                <a:buClr>
                  <a:srgbClr val="F79646">
                    <a:lumMod val="50000"/>
                  </a:srgbClr>
                </a:buClr>
              </a:pPr>
              <a:r>
                <a:rPr lang="ru-RU" sz="1100" b="1" dirty="0" smtClean="0">
                  <a:solidFill>
                    <a:prstClr val="black"/>
                  </a:solidFill>
                  <a:latin typeface="Times New Roman" panose="02020603050405020304" pitchFamily="18" charset="0"/>
                  <a:cs typeface="Times New Roman" panose="02020603050405020304" pitchFamily="18" charset="0"/>
                </a:rPr>
                <a:t>ЗАЙЫРЛЫ ҚОҒАМ ЖӘНЕ ЖОҒАРЫ РУХАНИЯТ </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758704" y="1937332"/>
              <a:ext cx="1878695" cy="1217398"/>
            </a:xfrm>
            <a:prstGeom prst="rect">
              <a:avLst/>
            </a:prstGeom>
            <a:noFill/>
          </p:spPr>
          <p:txBody>
            <a:bodyPr wrap="square">
              <a:spAutoFit/>
            </a:bodyPr>
            <a:lstStyle/>
            <a:p>
              <a:pPr algn="ctr">
                <a:buClr>
                  <a:srgbClr val="F79646">
                    <a:lumMod val="50000"/>
                  </a:srgbClr>
                </a:buClr>
                <a:defRPr/>
              </a:pPr>
              <a:r>
                <a:rPr lang="ru-RU" sz="1050" b="1" dirty="0" smtClean="0">
                  <a:solidFill>
                    <a:prstClr val="black"/>
                  </a:solidFill>
                  <a:latin typeface="Times New Roman" panose="02020603050405020304" pitchFamily="18" charset="0"/>
                  <a:cs typeface="Times New Roman" panose="02020603050405020304" pitchFamily="18" charset="0"/>
                </a:rPr>
                <a:t>ҰЛТТЫҚ ҚАУІПСІЗДІК ЖӘНЕ ЕЛІМІЗДІҢ БҮКІЛӘЛЕМДІК, ӨҢІРЛІК МӘСЕЛЕЛЕРДІ ШЕШУГЕЖАҺАНДЫҚ ТҰРҒЫДАН  ҚАТЫСУЫ </a:t>
              </a:r>
              <a:endParaRPr lang="ru-RU" sz="1050" b="1" dirty="0">
                <a:solidFill>
                  <a:prstClr val="black"/>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758705" y="3513440"/>
              <a:ext cx="1688934" cy="882172"/>
            </a:xfrm>
            <a:prstGeom prst="rect">
              <a:avLst/>
            </a:prstGeom>
            <a:noFill/>
          </p:spPr>
          <p:txBody>
            <a:bodyPr wrap="square">
              <a:spAutoFit/>
            </a:bodyPr>
            <a:lstStyle/>
            <a:p>
              <a:pPr algn="ctr">
                <a:buClr>
                  <a:srgbClr val="F79646">
                    <a:lumMod val="50000"/>
                  </a:srgbClr>
                </a:buClr>
                <a:defRPr/>
              </a:pPr>
              <a:r>
                <a:rPr lang="ru-RU" sz="1100" b="1" dirty="0" smtClean="0">
                  <a:solidFill>
                    <a:prstClr val="black"/>
                  </a:solidFill>
                  <a:latin typeface="Times New Roman" panose="02020603050405020304" pitchFamily="18" charset="0"/>
                  <a:cs typeface="Times New Roman" panose="02020603050405020304" pitchFamily="18" charset="0"/>
                </a:rPr>
                <a:t>ТАРИХТЫҢ, МӘДЕНИЕТ ПЕН ТІЛДІҢ БІРТҰТАСТЫҒЫ </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529478" y="2097803"/>
              <a:ext cx="1635114" cy="882172"/>
            </a:xfrm>
            <a:prstGeom prst="rect">
              <a:avLst/>
            </a:prstGeom>
            <a:noFill/>
          </p:spPr>
          <p:txBody>
            <a:bodyPr wrap="square">
              <a:spAutoFit/>
            </a:bodyPr>
            <a:lstStyle/>
            <a:p>
              <a:pPr algn="ctr">
                <a:buClr>
                  <a:srgbClr val="F79646">
                    <a:lumMod val="50000"/>
                  </a:srgbClr>
                </a:buClr>
                <a:defRPr/>
              </a:pPr>
              <a:r>
                <a:rPr lang="ru-RU" sz="1100" b="1" dirty="0">
                  <a:solidFill>
                    <a:prstClr val="black"/>
                  </a:solidFill>
                  <a:latin typeface="Times New Roman" panose="02020603050405020304" pitchFamily="18" charset="0"/>
                  <a:cs typeface="Times New Roman" panose="02020603050405020304" pitchFamily="18" charset="0"/>
                </a:rPr>
                <a:t>ҚОҒАМЫМЫЗДАҒЫ ҰЛТТЫҚ БІРЛІК, БЕЙБІТШІЛІК </a:t>
              </a:r>
              <a:r>
                <a:rPr lang="ru-RU" sz="1100" b="1" dirty="0" smtClean="0">
                  <a:solidFill>
                    <a:prstClr val="black"/>
                  </a:solidFill>
                  <a:latin typeface="Times New Roman" panose="02020603050405020304" pitchFamily="18" charset="0"/>
                  <a:cs typeface="Times New Roman" panose="02020603050405020304" pitchFamily="18" charset="0"/>
                </a:rPr>
                <a:t>ПЕН КЕЛІСІМ </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820318" y="1615122"/>
              <a:ext cx="1595352" cy="688095"/>
            </a:xfrm>
            <a:prstGeom prst="rect">
              <a:avLst/>
            </a:prstGeom>
            <a:noFill/>
          </p:spPr>
          <p:txBody>
            <a:bodyPr wrap="square">
              <a:spAutoFit/>
            </a:bodyPr>
            <a:lstStyle/>
            <a:p>
              <a:pPr algn="ctr">
                <a:buClr>
                  <a:srgbClr val="F79646">
                    <a:lumMod val="50000"/>
                  </a:srgbClr>
                </a:buClr>
                <a:defRPr/>
              </a:pPr>
              <a:r>
                <a:rPr lang="ru-RU" sz="1100" b="1" dirty="0" smtClean="0">
                  <a:solidFill>
                    <a:prstClr val="black"/>
                  </a:solidFill>
                  <a:latin typeface="Times New Roman" panose="02020603050405020304" pitchFamily="18" charset="0"/>
                  <a:cs typeface="Times New Roman" panose="02020603050405020304" pitchFamily="18" charset="0"/>
                </a:rPr>
                <a:t>ҚАЗАҚСТАННЫҢ ТӘУЕЛСІЗДІГІ ЖӘНЕ АСТАНА </a:t>
              </a:r>
              <a:endParaRPr lang="ru-RU" sz="1100" b="1" dirty="0">
                <a:solidFill>
                  <a:prstClr val="black"/>
                </a:solidFill>
                <a:latin typeface="Times New Roman" panose="02020603050405020304" pitchFamily="18" charset="0"/>
                <a:cs typeface="Times New Roman" panose="02020603050405020304" pitchFamily="18" charset="0"/>
              </a:endParaRPr>
            </a:p>
          </p:txBody>
        </p:sp>
        <p:cxnSp>
          <p:nvCxnSpPr>
            <p:cNvPr id="20" name="Прямая соединительная линия 19"/>
            <p:cNvCxnSpPr/>
            <p:nvPr/>
          </p:nvCxnSpPr>
          <p:spPr>
            <a:xfrm flipV="1">
              <a:off x="5217005" y="456555"/>
              <a:ext cx="1094006" cy="2179747"/>
            </a:xfrm>
            <a:prstGeom prst="line">
              <a:avLst/>
            </a:prstGeom>
            <a:grpFill/>
            <a:ln>
              <a:solidFill>
                <a:schemeClr val="bg1"/>
              </a:solidFill>
            </a:ln>
          </p:spPr>
          <p:style>
            <a:lnRef idx="2">
              <a:schemeClr val="dk1"/>
            </a:lnRef>
            <a:fillRef idx="0">
              <a:schemeClr val="dk1"/>
            </a:fillRef>
            <a:effectRef idx="1">
              <a:schemeClr val="dk1"/>
            </a:effectRef>
            <a:fontRef idx="minor">
              <a:schemeClr val="tx1"/>
            </a:fontRef>
          </p:style>
        </p:cxnSp>
        <p:cxnSp>
          <p:nvCxnSpPr>
            <p:cNvPr id="26" name="Прямая соединительная линия 25"/>
            <p:cNvCxnSpPr/>
            <p:nvPr/>
          </p:nvCxnSpPr>
          <p:spPr>
            <a:xfrm flipV="1">
              <a:off x="367112" y="3293277"/>
              <a:ext cx="3008753" cy="7906"/>
            </a:xfrm>
            <a:prstGeom prst="line">
              <a:avLst/>
            </a:prstGeom>
            <a:grpFill/>
            <a:ln>
              <a:solidFill>
                <a:schemeClr val="bg1"/>
              </a:solidFill>
            </a:ln>
          </p:spPr>
          <p:style>
            <a:lnRef idx="2">
              <a:schemeClr val="dk1"/>
            </a:lnRef>
            <a:fillRef idx="0">
              <a:schemeClr val="dk1"/>
            </a:fillRef>
            <a:effectRef idx="1">
              <a:schemeClr val="dk1"/>
            </a:effectRef>
            <a:fontRef idx="minor">
              <a:schemeClr val="tx1"/>
            </a:fontRef>
          </p:style>
        </p:cxnSp>
        <p:cxnSp>
          <p:nvCxnSpPr>
            <p:cNvPr id="27" name="Прямая соединительная линия 26"/>
            <p:cNvCxnSpPr/>
            <p:nvPr/>
          </p:nvCxnSpPr>
          <p:spPr>
            <a:xfrm flipH="1" flipV="1">
              <a:off x="2711904" y="385910"/>
              <a:ext cx="1329280" cy="2250391"/>
            </a:xfrm>
            <a:prstGeom prst="line">
              <a:avLst/>
            </a:prstGeom>
            <a:grpFill/>
            <a:ln>
              <a:solidFill>
                <a:schemeClr val="bg1"/>
              </a:solidFill>
            </a:ln>
          </p:spPr>
          <p:style>
            <a:lnRef idx="2">
              <a:schemeClr val="dk1"/>
            </a:lnRef>
            <a:fillRef idx="0">
              <a:schemeClr val="dk1"/>
            </a:fillRef>
            <a:effectRef idx="1">
              <a:schemeClr val="dk1"/>
            </a:effectRef>
            <a:fontRef idx="minor">
              <a:schemeClr val="tx1"/>
            </a:fontRef>
          </p:style>
        </p:cxnSp>
        <p:cxnSp>
          <p:nvCxnSpPr>
            <p:cNvPr id="28" name="Прямая соединительная линия 27"/>
            <p:cNvCxnSpPr/>
            <p:nvPr/>
          </p:nvCxnSpPr>
          <p:spPr>
            <a:xfrm flipV="1">
              <a:off x="5879288" y="3262786"/>
              <a:ext cx="2892886" cy="22586"/>
            </a:xfrm>
            <a:prstGeom prst="line">
              <a:avLst/>
            </a:prstGeom>
            <a:grpFill/>
            <a:ln>
              <a:solidFill>
                <a:schemeClr val="bg1"/>
              </a:solidFill>
            </a:ln>
          </p:spPr>
          <p:style>
            <a:lnRef idx="2">
              <a:schemeClr val="dk1"/>
            </a:lnRef>
            <a:fillRef idx="0">
              <a:schemeClr val="dk1"/>
            </a:fillRef>
            <a:effectRef idx="1">
              <a:schemeClr val="dk1"/>
            </a:effectRef>
            <a:fontRef idx="minor">
              <a:schemeClr val="tx1"/>
            </a:fontRef>
          </p:style>
        </p:cxnSp>
        <p:cxnSp>
          <p:nvCxnSpPr>
            <p:cNvPr id="29" name="Прямая соединительная линия 28"/>
            <p:cNvCxnSpPr/>
            <p:nvPr/>
          </p:nvCxnSpPr>
          <p:spPr>
            <a:xfrm>
              <a:off x="5554130" y="3866594"/>
              <a:ext cx="1925981" cy="1843561"/>
            </a:xfrm>
            <a:prstGeom prst="line">
              <a:avLst/>
            </a:prstGeom>
            <a:grpFill/>
            <a:ln>
              <a:solidFill>
                <a:schemeClr val="bg1"/>
              </a:solidFill>
            </a:ln>
          </p:spPr>
          <p:style>
            <a:lnRef idx="2">
              <a:schemeClr val="dk1"/>
            </a:lnRef>
            <a:fillRef idx="0">
              <a:schemeClr val="dk1"/>
            </a:fillRef>
            <a:effectRef idx="1">
              <a:schemeClr val="dk1"/>
            </a:effectRef>
            <a:fontRef idx="minor">
              <a:schemeClr val="tx1"/>
            </a:fontRef>
          </p:style>
        </p:cxnSp>
        <p:cxnSp>
          <p:nvCxnSpPr>
            <p:cNvPr id="30" name="Прямая соединительная линия 29"/>
            <p:cNvCxnSpPr/>
            <p:nvPr/>
          </p:nvCxnSpPr>
          <p:spPr>
            <a:xfrm flipV="1">
              <a:off x="1584904" y="3866594"/>
              <a:ext cx="2180417" cy="1982372"/>
            </a:xfrm>
            <a:prstGeom prst="line">
              <a:avLst/>
            </a:prstGeom>
            <a:grpFill/>
            <a:ln>
              <a:solidFill>
                <a:schemeClr val="bg1"/>
              </a:solidFill>
            </a:ln>
          </p:spPr>
          <p:style>
            <a:lnRef idx="2">
              <a:schemeClr val="dk1"/>
            </a:lnRef>
            <a:fillRef idx="0">
              <a:schemeClr val="dk1"/>
            </a:fillRef>
            <a:effectRef idx="1">
              <a:schemeClr val="dk1"/>
            </a:effectRef>
            <a:fontRef idx="minor">
              <a:schemeClr val="tx1"/>
            </a:fontRef>
          </p:style>
        </p:cxnSp>
        <p:cxnSp>
          <p:nvCxnSpPr>
            <p:cNvPr id="38" name="Прямая соединительная линия 37"/>
            <p:cNvCxnSpPr/>
            <p:nvPr/>
          </p:nvCxnSpPr>
          <p:spPr>
            <a:xfrm>
              <a:off x="4617993" y="4103198"/>
              <a:ext cx="147199" cy="2698432"/>
            </a:xfrm>
            <a:prstGeom prst="line">
              <a:avLst/>
            </a:prstGeom>
            <a:grpFill/>
            <a:ln>
              <a:solidFill>
                <a:schemeClr val="bg1"/>
              </a:solidFill>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rot="2434912">
              <a:off x="5915917" y="1385127"/>
              <a:ext cx="2707495" cy="741025"/>
            </a:xfrm>
            <a:prstGeom prst="rect">
              <a:avLst/>
            </a:prstGeom>
            <a:noFill/>
          </p:spPr>
          <p:txBody>
            <a:bodyPr wrap="square" rtlCol="0">
              <a:spAutoFit/>
            </a:bodyPr>
            <a:lstStyle/>
            <a:p>
              <a:pPr algn="ctr"/>
              <a:r>
                <a:rPr lang="ru-RU" sz="1200" b="1" dirty="0" err="1">
                  <a:solidFill>
                    <a:prstClr val="black"/>
                  </a:solidFill>
                  <a:cs typeface="Arial" pitchFamily="34" charset="0"/>
                </a:rPr>
                <a:t>Қазақстандық</a:t>
              </a:r>
              <a:r>
                <a:rPr lang="ru-RU" sz="1200" b="1" dirty="0">
                  <a:solidFill>
                    <a:prstClr val="black"/>
                  </a:solidFill>
                  <a:cs typeface="Arial" pitchFamily="34" charset="0"/>
                </a:rPr>
                <a:t> патриотизм </a:t>
              </a:r>
              <a:r>
                <a:rPr lang="ru-RU" sz="1200" b="1" dirty="0" err="1">
                  <a:solidFill>
                    <a:prstClr val="black"/>
                  </a:solidFill>
                  <a:cs typeface="Arial" pitchFamily="34" charset="0"/>
                </a:rPr>
                <a:t>және</a:t>
              </a:r>
              <a:r>
                <a:rPr lang="ru-RU" sz="1200" b="1" dirty="0">
                  <a:solidFill>
                    <a:prstClr val="black"/>
                  </a:solidFill>
                  <a:cs typeface="Arial" pitchFamily="34" charset="0"/>
                </a:rPr>
                <a:t> </a:t>
              </a:r>
              <a:r>
                <a:rPr lang="ru-RU" sz="1200" b="1" dirty="0" err="1">
                  <a:solidFill>
                    <a:prstClr val="black"/>
                  </a:solidFill>
                  <a:cs typeface="Arial" pitchFamily="34" charset="0"/>
                </a:rPr>
                <a:t>азаматтық</a:t>
              </a:r>
              <a:r>
                <a:rPr lang="ru-RU" sz="1200" b="1" dirty="0">
                  <a:solidFill>
                    <a:prstClr val="black"/>
                  </a:solidFill>
                  <a:cs typeface="Arial" pitchFamily="34" charset="0"/>
                </a:rPr>
                <a:t> </a:t>
              </a:r>
              <a:r>
                <a:rPr lang="ru-RU" sz="1200" b="1" dirty="0" err="1" smtClean="0">
                  <a:solidFill>
                    <a:prstClr val="black"/>
                  </a:solidFill>
                  <a:cs typeface="Arial" pitchFamily="34" charset="0"/>
                </a:rPr>
                <a:t>жауапкершілік</a:t>
              </a:r>
              <a:r>
                <a:rPr lang="ru-RU" sz="1200" b="1" dirty="0" smtClean="0">
                  <a:solidFill>
                    <a:prstClr val="black"/>
                  </a:solidFill>
                  <a:cs typeface="Arial" pitchFamily="34" charset="0"/>
                </a:rPr>
                <a:t>, </a:t>
              </a:r>
            </a:p>
            <a:p>
              <a:pPr algn="ctr"/>
              <a:r>
                <a:rPr lang="ru-RU" sz="1200" b="1" dirty="0" err="1" smtClean="0">
                  <a:solidFill>
                    <a:prstClr val="black"/>
                  </a:solidFill>
                  <a:cs typeface="Arial" pitchFamily="34" charset="0"/>
                </a:rPr>
                <a:t>құрмет</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ынтымақтастық</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ашықтық</a:t>
              </a:r>
              <a:r>
                <a:rPr lang="ru-RU" sz="1200" b="1" dirty="0" smtClean="0">
                  <a:solidFill>
                    <a:prstClr val="black"/>
                  </a:solidFill>
                  <a:cs typeface="Arial" pitchFamily="34" charset="0"/>
                </a:rPr>
                <a:t> </a:t>
              </a:r>
              <a:endParaRPr lang="ru-RU" sz="1200" b="1" dirty="0">
                <a:solidFill>
                  <a:prstClr val="black"/>
                </a:solidFill>
                <a:cs typeface="Arial" pitchFamily="34" charset="0"/>
              </a:endParaRPr>
            </a:p>
          </p:txBody>
        </p:sp>
        <p:sp>
          <p:nvSpPr>
            <p:cNvPr id="49" name="TextBox 48"/>
            <p:cNvSpPr txBox="1"/>
            <p:nvPr/>
          </p:nvSpPr>
          <p:spPr>
            <a:xfrm>
              <a:off x="3227965" y="368196"/>
              <a:ext cx="2706181" cy="529304"/>
            </a:xfrm>
            <a:prstGeom prst="rect">
              <a:avLst/>
            </a:prstGeom>
            <a:noFill/>
          </p:spPr>
          <p:txBody>
            <a:bodyPr wrap="square" rtlCol="0">
              <a:spAutoFit/>
            </a:bodyPr>
            <a:lstStyle/>
            <a:p>
              <a:pPr algn="ctr"/>
              <a:r>
                <a:rPr lang="ru-RU" sz="1200" b="1" dirty="0" err="1" smtClean="0">
                  <a:solidFill>
                    <a:prstClr val="black"/>
                  </a:solidFill>
                  <a:cs typeface="Arial" pitchFamily="34" charset="0"/>
                </a:rPr>
                <a:t>Қазақстандық</a:t>
              </a:r>
              <a:r>
                <a:rPr lang="ru-RU" sz="1200" b="1" dirty="0" smtClean="0">
                  <a:solidFill>
                    <a:prstClr val="black"/>
                  </a:solidFill>
                  <a:cs typeface="Arial" pitchFamily="34" charset="0"/>
                </a:rPr>
                <a:t> патриотизм </a:t>
              </a:r>
              <a:r>
                <a:rPr lang="ru-RU" sz="1200" b="1" dirty="0" err="1" smtClean="0">
                  <a:solidFill>
                    <a:prstClr val="black"/>
                  </a:solidFill>
                  <a:cs typeface="Arial" pitchFamily="34" charset="0"/>
                </a:rPr>
                <a:t>және</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азаматтық</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жауапкершілік</a:t>
              </a:r>
              <a:endParaRPr lang="ru-RU" sz="1200" dirty="0">
                <a:solidFill>
                  <a:prstClr val="black"/>
                </a:solidFill>
                <a:cs typeface="Arial" pitchFamily="34" charset="0"/>
              </a:endParaRPr>
            </a:p>
          </p:txBody>
        </p:sp>
        <p:sp>
          <p:nvSpPr>
            <p:cNvPr id="51" name="TextBox 50"/>
            <p:cNvSpPr txBox="1"/>
            <p:nvPr/>
          </p:nvSpPr>
          <p:spPr>
            <a:xfrm rot="595582">
              <a:off x="2350884" y="5502785"/>
              <a:ext cx="2178836" cy="741025"/>
            </a:xfrm>
            <a:prstGeom prst="rect">
              <a:avLst/>
            </a:prstGeom>
            <a:noFill/>
          </p:spPr>
          <p:txBody>
            <a:bodyPr wrap="square" rtlCol="0">
              <a:spAutoFit/>
            </a:bodyPr>
            <a:lstStyle/>
            <a:p>
              <a:pPr algn="ctr"/>
              <a:r>
                <a:rPr lang="ru-RU" sz="1200" b="1" dirty="0" err="1" smtClean="0">
                  <a:solidFill>
                    <a:prstClr val="black"/>
                  </a:solidFill>
                  <a:cs typeface="Arial" pitchFamily="34" charset="0"/>
                </a:rPr>
                <a:t>Еңбек</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және</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шығармашылық</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ынтымақтастық</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өмір</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бойы</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білім</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алу</a:t>
              </a:r>
              <a:r>
                <a:rPr lang="ru-RU" sz="1200" b="1" dirty="0" smtClean="0">
                  <a:solidFill>
                    <a:prstClr val="black"/>
                  </a:solidFill>
                  <a:cs typeface="Arial" pitchFamily="34" charset="0"/>
                </a:rPr>
                <a:t> </a:t>
              </a:r>
              <a:endParaRPr lang="ru-RU" sz="1200" b="1" dirty="0">
                <a:solidFill>
                  <a:prstClr val="black"/>
                </a:solidFill>
                <a:cs typeface="Arial" pitchFamily="34" charset="0"/>
              </a:endParaRPr>
            </a:p>
          </p:txBody>
        </p:sp>
        <p:sp>
          <p:nvSpPr>
            <p:cNvPr id="53" name="TextBox 52"/>
            <p:cNvSpPr txBox="1"/>
            <p:nvPr/>
          </p:nvSpPr>
          <p:spPr>
            <a:xfrm rot="2979884">
              <a:off x="206964" y="3984094"/>
              <a:ext cx="2389983" cy="1020276"/>
            </a:xfrm>
            <a:prstGeom prst="rect">
              <a:avLst/>
            </a:prstGeom>
            <a:noFill/>
          </p:spPr>
          <p:txBody>
            <a:bodyPr wrap="square" rtlCol="0">
              <a:spAutoFit/>
            </a:bodyPr>
            <a:lstStyle/>
            <a:p>
              <a:pPr algn="ctr"/>
              <a:r>
                <a:rPr lang="ru-RU" sz="1200" b="1" dirty="0" err="1" smtClean="0">
                  <a:solidFill>
                    <a:prstClr val="black"/>
                  </a:solidFill>
                  <a:cs typeface="Arial" pitchFamily="34" charset="0"/>
                </a:rPr>
                <a:t>Құрмет</a:t>
              </a:r>
              <a:r>
                <a:rPr lang="ru-RU" sz="1200" b="1" dirty="0">
                  <a:solidFill>
                    <a:prstClr val="black"/>
                  </a:solidFill>
                  <a:cs typeface="Arial" pitchFamily="34" charset="0"/>
                </a:rPr>
                <a:t>, </a:t>
              </a:r>
              <a:r>
                <a:rPr lang="ru-RU" sz="1200" b="1" dirty="0" err="1">
                  <a:solidFill>
                    <a:prstClr val="black"/>
                  </a:solidFill>
                  <a:cs typeface="Arial" pitchFamily="34" charset="0"/>
                </a:rPr>
                <a:t>ынтымақтастық</a:t>
              </a:r>
              <a:r>
                <a:rPr lang="ru-RU" sz="1200" b="1" dirty="0">
                  <a:solidFill>
                    <a:prstClr val="black"/>
                  </a:solidFill>
                  <a:cs typeface="Arial" pitchFamily="34" charset="0"/>
                </a:rPr>
                <a:t>, </a:t>
              </a:r>
              <a:r>
                <a:rPr lang="ru-RU" sz="1200" b="1" dirty="0" err="1" smtClean="0">
                  <a:solidFill>
                    <a:prstClr val="black"/>
                  </a:solidFill>
                  <a:cs typeface="Arial" pitchFamily="34" charset="0"/>
                </a:rPr>
                <a:t>ашықтық</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қазақстандық</a:t>
              </a:r>
              <a:r>
                <a:rPr lang="ru-RU" sz="1200" b="1" dirty="0" smtClean="0">
                  <a:solidFill>
                    <a:prstClr val="black"/>
                  </a:solidFill>
                  <a:cs typeface="Arial" pitchFamily="34" charset="0"/>
                </a:rPr>
                <a:t> </a:t>
              </a:r>
              <a:r>
                <a:rPr lang="ru-RU" sz="1200" b="1" dirty="0">
                  <a:solidFill>
                    <a:prstClr val="black"/>
                  </a:solidFill>
                  <a:cs typeface="Arial" pitchFamily="34" charset="0"/>
                </a:rPr>
                <a:t>патриотизм </a:t>
              </a:r>
              <a:r>
                <a:rPr lang="ru-RU" sz="1200" b="1" dirty="0" err="1">
                  <a:solidFill>
                    <a:prstClr val="black"/>
                  </a:solidFill>
                  <a:cs typeface="Arial" pitchFamily="34" charset="0"/>
                </a:rPr>
                <a:t>және</a:t>
              </a:r>
              <a:r>
                <a:rPr lang="ru-RU" sz="1200" b="1" dirty="0">
                  <a:solidFill>
                    <a:prstClr val="black"/>
                  </a:solidFill>
                  <a:cs typeface="Arial" pitchFamily="34" charset="0"/>
                </a:rPr>
                <a:t> </a:t>
              </a:r>
              <a:r>
                <a:rPr lang="ru-RU" sz="1200" b="1" dirty="0" err="1">
                  <a:solidFill>
                    <a:prstClr val="black"/>
                  </a:solidFill>
                  <a:cs typeface="Arial" pitchFamily="34" charset="0"/>
                </a:rPr>
                <a:t>азаматтық</a:t>
              </a:r>
              <a:r>
                <a:rPr lang="ru-RU" sz="1200" b="1" dirty="0">
                  <a:solidFill>
                    <a:prstClr val="black"/>
                  </a:solidFill>
                  <a:cs typeface="Arial" pitchFamily="34" charset="0"/>
                </a:rPr>
                <a:t> </a:t>
              </a:r>
              <a:r>
                <a:rPr lang="ru-RU" sz="1200" b="1" dirty="0" err="1">
                  <a:solidFill>
                    <a:prstClr val="black"/>
                  </a:solidFill>
                  <a:cs typeface="Arial" pitchFamily="34" charset="0"/>
                </a:rPr>
                <a:t>жауапкершілік</a:t>
              </a:r>
              <a:r>
                <a:rPr lang="ru-RU" sz="1200" b="1" dirty="0">
                  <a:solidFill>
                    <a:prstClr val="black"/>
                  </a:solidFill>
                  <a:cs typeface="Arial" pitchFamily="34" charset="0"/>
                </a:rPr>
                <a:t>, </a:t>
              </a:r>
            </a:p>
            <a:p>
              <a:pPr algn="ctr"/>
              <a:endParaRPr lang="ru-RU" sz="1200" b="1" dirty="0">
                <a:solidFill>
                  <a:prstClr val="black"/>
                </a:solidFill>
                <a:cs typeface="Arial" pitchFamily="34" charset="0"/>
              </a:endParaRPr>
            </a:p>
          </p:txBody>
        </p:sp>
        <p:sp>
          <p:nvSpPr>
            <p:cNvPr id="55" name="TextBox 54"/>
            <p:cNvSpPr txBox="1"/>
            <p:nvPr/>
          </p:nvSpPr>
          <p:spPr>
            <a:xfrm rot="18526997">
              <a:off x="6488457" y="4100052"/>
              <a:ext cx="2331943" cy="649267"/>
            </a:xfrm>
            <a:prstGeom prst="rect">
              <a:avLst/>
            </a:prstGeom>
            <a:noFill/>
          </p:spPr>
          <p:txBody>
            <a:bodyPr wrap="square" rtlCol="0">
              <a:spAutoFit/>
            </a:bodyPr>
            <a:lstStyle/>
            <a:p>
              <a:pPr algn="ctr"/>
              <a:r>
                <a:rPr lang="ru-RU" sz="1200" b="1" dirty="0" err="1" smtClean="0">
                  <a:solidFill>
                    <a:prstClr val="black"/>
                  </a:solidFill>
                  <a:cs typeface="Arial" pitchFamily="34" charset="0"/>
                </a:rPr>
                <a:t>Өмір</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бойы</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білім</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алу</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құрмет</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ынтымақтастық</a:t>
              </a:r>
              <a:r>
                <a:rPr lang="ru-RU" sz="1200" b="1" dirty="0" smtClean="0">
                  <a:solidFill>
                    <a:prstClr val="black"/>
                  </a:solidFill>
                  <a:cs typeface="Arial" pitchFamily="34" charset="0"/>
                </a:rPr>
                <a:t>, </a:t>
              </a:r>
              <a:r>
                <a:rPr lang="ru-RU" sz="1200" b="1" dirty="0" err="1" smtClean="0">
                  <a:solidFill>
                    <a:prstClr val="black"/>
                  </a:solidFill>
                  <a:cs typeface="Arial" pitchFamily="34" charset="0"/>
                </a:rPr>
                <a:t>ашықтық</a:t>
              </a:r>
              <a:r>
                <a:rPr lang="ru-RU" sz="1200" b="1" dirty="0" smtClean="0">
                  <a:solidFill>
                    <a:prstClr val="black"/>
                  </a:solidFill>
                  <a:cs typeface="Arial" pitchFamily="34" charset="0"/>
                </a:rPr>
                <a:t>  </a:t>
              </a:r>
              <a:endParaRPr lang="ru-RU" sz="1200" b="1" dirty="0">
                <a:solidFill>
                  <a:prstClr val="black"/>
                </a:solidFill>
                <a:cs typeface="Arial" pitchFamily="34" charset="0"/>
              </a:endParaRPr>
            </a:p>
          </p:txBody>
        </p:sp>
      </p:grpSp>
      <p:sp>
        <p:nvSpPr>
          <p:cNvPr id="25" name="Прямоугольник 24"/>
          <p:cNvSpPr/>
          <p:nvPr/>
        </p:nvSpPr>
        <p:spPr>
          <a:xfrm rot="20701615">
            <a:off x="4982738" y="5510635"/>
            <a:ext cx="1935785" cy="646331"/>
          </a:xfrm>
          <a:prstGeom prst="rect">
            <a:avLst/>
          </a:prstGeom>
          <a:noFill/>
        </p:spPr>
        <p:txBody>
          <a:bodyPr wrap="square" rtlCol="0">
            <a:spAutoFit/>
          </a:bodyPr>
          <a:lstStyle/>
          <a:p>
            <a:pPr algn="ctr"/>
            <a:r>
              <a:rPr lang="ru-RU" sz="1200" b="1" dirty="0" err="1">
                <a:solidFill>
                  <a:prstClr val="black"/>
                </a:solidFill>
                <a:cs typeface="Arial" pitchFamily="34" charset="0"/>
              </a:rPr>
              <a:t>Еңбек</a:t>
            </a:r>
            <a:r>
              <a:rPr lang="ru-RU" sz="1200" b="1" dirty="0">
                <a:solidFill>
                  <a:prstClr val="black"/>
                </a:solidFill>
                <a:cs typeface="Arial" pitchFamily="34" charset="0"/>
              </a:rPr>
              <a:t> </a:t>
            </a:r>
            <a:r>
              <a:rPr lang="ru-RU" sz="1200" b="1" dirty="0" err="1">
                <a:solidFill>
                  <a:prstClr val="black"/>
                </a:solidFill>
                <a:cs typeface="Arial" pitchFamily="34" charset="0"/>
              </a:rPr>
              <a:t>және</a:t>
            </a:r>
            <a:r>
              <a:rPr lang="ru-RU" sz="1200" b="1" dirty="0">
                <a:solidFill>
                  <a:prstClr val="black"/>
                </a:solidFill>
                <a:cs typeface="Arial" pitchFamily="34" charset="0"/>
              </a:rPr>
              <a:t> </a:t>
            </a:r>
            <a:r>
              <a:rPr lang="ru-RU" sz="1200" b="1" dirty="0" err="1" smtClean="0">
                <a:solidFill>
                  <a:prstClr val="black"/>
                </a:solidFill>
                <a:cs typeface="Arial" pitchFamily="34" charset="0"/>
              </a:rPr>
              <a:t>шығармашылық</a:t>
            </a:r>
            <a:r>
              <a:rPr lang="ru-RU" sz="1200" b="1" dirty="0" smtClean="0">
                <a:solidFill>
                  <a:prstClr val="black"/>
                </a:solidFill>
                <a:cs typeface="Arial" pitchFamily="34" charset="0"/>
              </a:rPr>
              <a:t>, </a:t>
            </a:r>
          </a:p>
          <a:p>
            <a:pPr algn="ctr"/>
            <a:r>
              <a:rPr lang="ru-RU" sz="1200" b="1" dirty="0" err="1" smtClean="0">
                <a:solidFill>
                  <a:prstClr val="black"/>
                </a:solidFill>
                <a:cs typeface="Arial" pitchFamily="34" charset="0"/>
              </a:rPr>
              <a:t>өмір</a:t>
            </a:r>
            <a:r>
              <a:rPr lang="ru-RU" sz="1200" b="1" dirty="0" smtClean="0">
                <a:solidFill>
                  <a:prstClr val="black"/>
                </a:solidFill>
                <a:cs typeface="Arial" pitchFamily="34" charset="0"/>
              </a:rPr>
              <a:t> </a:t>
            </a:r>
            <a:r>
              <a:rPr lang="ru-RU" sz="1200" b="1" dirty="0" err="1">
                <a:solidFill>
                  <a:prstClr val="black"/>
                </a:solidFill>
                <a:cs typeface="Arial" pitchFamily="34" charset="0"/>
              </a:rPr>
              <a:t>бойы</a:t>
            </a:r>
            <a:r>
              <a:rPr lang="ru-RU" sz="1200" b="1" dirty="0">
                <a:solidFill>
                  <a:prstClr val="black"/>
                </a:solidFill>
                <a:cs typeface="Arial" pitchFamily="34" charset="0"/>
              </a:rPr>
              <a:t> </a:t>
            </a:r>
            <a:r>
              <a:rPr lang="ru-RU" sz="1200" b="1" dirty="0" err="1">
                <a:solidFill>
                  <a:prstClr val="black"/>
                </a:solidFill>
                <a:cs typeface="Arial" pitchFamily="34" charset="0"/>
              </a:rPr>
              <a:t>білім</a:t>
            </a:r>
            <a:r>
              <a:rPr lang="ru-RU" sz="1200" b="1" dirty="0">
                <a:solidFill>
                  <a:prstClr val="black"/>
                </a:solidFill>
                <a:cs typeface="Arial" pitchFamily="34" charset="0"/>
              </a:rPr>
              <a:t> </a:t>
            </a:r>
            <a:r>
              <a:rPr lang="ru-RU" sz="1200" b="1" dirty="0" err="1">
                <a:solidFill>
                  <a:prstClr val="black"/>
                </a:solidFill>
                <a:cs typeface="Arial" pitchFamily="34" charset="0"/>
              </a:rPr>
              <a:t>алу</a:t>
            </a:r>
            <a:r>
              <a:rPr lang="ru-RU" sz="1200" b="1" dirty="0">
                <a:solidFill>
                  <a:prstClr val="black"/>
                </a:solidFill>
                <a:cs typeface="Arial" pitchFamily="34" charset="0"/>
              </a:rPr>
              <a:t> </a:t>
            </a:r>
          </a:p>
        </p:txBody>
      </p:sp>
      <p:sp>
        <p:nvSpPr>
          <p:cNvPr id="32" name="Прямоугольник 31"/>
          <p:cNvSpPr/>
          <p:nvPr/>
        </p:nvSpPr>
        <p:spPr>
          <a:xfrm rot="19125816">
            <a:off x="231469" y="1919166"/>
            <a:ext cx="2702764" cy="646331"/>
          </a:xfrm>
          <a:prstGeom prst="rect">
            <a:avLst/>
          </a:prstGeom>
          <a:noFill/>
        </p:spPr>
        <p:txBody>
          <a:bodyPr wrap="square" rtlCol="0">
            <a:spAutoFit/>
          </a:bodyPr>
          <a:lstStyle/>
          <a:p>
            <a:pPr algn="ctr"/>
            <a:r>
              <a:rPr lang="ru-RU" sz="1200" b="1" dirty="0" err="1">
                <a:solidFill>
                  <a:prstClr val="black"/>
                </a:solidFill>
                <a:cs typeface="Arial" pitchFamily="34" charset="0"/>
              </a:rPr>
              <a:t>Қазақстандық</a:t>
            </a:r>
            <a:r>
              <a:rPr lang="ru-RU" sz="1200" b="1" dirty="0">
                <a:solidFill>
                  <a:prstClr val="black"/>
                </a:solidFill>
                <a:cs typeface="Arial" pitchFamily="34" charset="0"/>
              </a:rPr>
              <a:t> патриотизм </a:t>
            </a:r>
            <a:r>
              <a:rPr lang="ru-RU" sz="1200" b="1" dirty="0" err="1">
                <a:solidFill>
                  <a:prstClr val="black"/>
                </a:solidFill>
                <a:cs typeface="Arial" pitchFamily="34" charset="0"/>
              </a:rPr>
              <a:t>және</a:t>
            </a:r>
            <a:r>
              <a:rPr lang="ru-RU" sz="1200" b="1" dirty="0">
                <a:solidFill>
                  <a:prstClr val="black"/>
                </a:solidFill>
                <a:cs typeface="Arial" pitchFamily="34" charset="0"/>
              </a:rPr>
              <a:t> </a:t>
            </a:r>
            <a:r>
              <a:rPr lang="ru-RU" sz="1200" b="1" dirty="0" err="1">
                <a:solidFill>
                  <a:prstClr val="black"/>
                </a:solidFill>
                <a:cs typeface="Arial" pitchFamily="34" charset="0"/>
              </a:rPr>
              <a:t>азаматтық</a:t>
            </a:r>
            <a:r>
              <a:rPr lang="ru-RU" sz="1200" b="1" dirty="0">
                <a:solidFill>
                  <a:prstClr val="black"/>
                </a:solidFill>
                <a:cs typeface="Arial" pitchFamily="34" charset="0"/>
              </a:rPr>
              <a:t> </a:t>
            </a:r>
            <a:r>
              <a:rPr lang="ru-RU" sz="1200" b="1" dirty="0" err="1">
                <a:solidFill>
                  <a:prstClr val="black"/>
                </a:solidFill>
                <a:cs typeface="Arial" pitchFamily="34" charset="0"/>
              </a:rPr>
              <a:t>жауапкершілік</a:t>
            </a:r>
            <a:r>
              <a:rPr lang="ru-RU" sz="1200" b="1" dirty="0">
                <a:solidFill>
                  <a:prstClr val="black"/>
                </a:solidFill>
                <a:cs typeface="Arial" pitchFamily="34" charset="0"/>
              </a:rPr>
              <a:t>, </a:t>
            </a:r>
          </a:p>
          <a:p>
            <a:pPr algn="ctr"/>
            <a:r>
              <a:rPr lang="ru-RU" sz="1200" b="1" dirty="0" err="1">
                <a:solidFill>
                  <a:prstClr val="black"/>
                </a:solidFill>
                <a:cs typeface="Arial" pitchFamily="34" charset="0"/>
              </a:rPr>
              <a:t>құрмет</a:t>
            </a:r>
            <a:r>
              <a:rPr lang="ru-RU" sz="1200" b="1" dirty="0">
                <a:solidFill>
                  <a:prstClr val="black"/>
                </a:solidFill>
                <a:cs typeface="Arial" pitchFamily="34" charset="0"/>
              </a:rPr>
              <a:t>, </a:t>
            </a:r>
            <a:r>
              <a:rPr lang="ru-RU" sz="1200" b="1" dirty="0" err="1">
                <a:solidFill>
                  <a:prstClr val="black"/>
                </a:solidFill>
                <a:cs typeface="Arial" pitchFamily="34" charset="0"/>
              </a:rPr>
              <a:t>ынтымақтастық</a:t>
            </a:r>
            <a:r>
              <a:rPr lang="ru-RU" sz="1200" b="1" dirty="0">
                <a:solidFill>
                  <a:prstClr val="black"/>
                </a:solidFill>
                <a:cs typeface="Arial" pitchFamily="34" charset="0"/>
              </a:rPr>
              <a:t>, </a:t>
            </a:r>
            <a:r>
              <a:rPr lang="ru-RU" sz="1200" b="1" dirty="0" err="1">
                <a:solidFill>
                  <a:prstClr val="black"/>
                </a:solidFill>
                <a:cs typeface="Arial" pitchFamily="34" charset="0"/>
              </a:rPr>
              <a:t>ашықтық</a:t>
            </a:r>
            <a:r>
              <a:rPr lang="ru-RU" sz="1200" b="1" dirty="0">
                <a:solidFill>
                  <a:prstClr val="black"/>
                </a:solidFill>
                <a:cs typeface="Arial" pitchFamily="34" charset="0"/>
              </a:rPr>
              <a:t> </a:t>
            </a:r>
          </a:p>
        </p:txBody>
      </p:sp>
      <p:sp>
        <p:nvSpPr>
          <p:cNvPr id="31" name="Заголовок 2"/>
          <p:cNvSpPr>
            <a:spLocks noGrp="1"/>
          </p:cNvSpPr>
          <p:nvPr>
            <p:ph type="title"/>
          </p:nvPr>
        </p:nvSpPr>
        <p:spPr>
          <a:xfrm>
            <a:off x="314255" y="357166"/>
            <a:ext cx="8829745" cy="792088"/>
          </a:xfrm>
        </p:spPr>
        <p:txBody>
          <a:bodyPr>
            <a:normAutofit fontScale="90000"/>
          </a:bodyPr>
          <a:lstStyle/>
          <a:p>
            <a:r>
              <a:rPr lang="ru-RU" sz="2000" b="1" dirty="0" err="1" smtClean="0">
                <a:solidFill>
                  <a:srgbClr val="FF0000"/>
                </a:solidFill>
                <a:latin typeface="Cambria" panose="02040503050406030204" pitchFamily="18" charset="0"/>
              </a:rPr>
              <a:t>Қазақстандық</a:t>
            </a:r>
            <a:r>
              <a:rPr lang="ru-RU" sz="2000" b="1" dirty="0" smtClean="0">
                <a:solidFill>
                  <a:srgbClr val="FF0000"/>
                </a:solidFill>
                <a:latin typeface="Cambria" panose="02040503050406030204" pitchFamily="18" charset="0"/>
              </a:rPr>
              <a:t> </a:t>
            </a:r>
            <a:r>
              <a:rPr lang="ru-RU" sz="2000" b="1" dirty="0" err="1" smtClean="0">
                <a:solidFill>
                  <a:srgbClr val="FF0000"/>
                </a:solidFill>
                <a:latin typeface="Cambria" panose="02040503050406030204" pitchFamily="18" charset="0"/>
              </a:rPr>
              <a:t>қоғамның</a:t>
            </a:r>
            <a:r>
              <a:rPr lang="ru-RU" sz="2000" b="1" dirty="0" smtClean="0">
                <a:solidFill>
                  <a:srgbClr val="FF0000"/>
                </a:solidFill>
                <a:latin typeface="Cambria" panose="02040503050406030204" pitchFamily="18" charset="0"/>
              </a:rPr>
              <a:t> </a:t>
            </a:r>
            <a:r>
              <a:rPr lang="ru-RU" sz="2000" b="1" dirty="0" err="1" smtClean="0">
                <a:solidFill>
                  <a:srgbClr val="FF0000"/>
                </a:solidFill>
                <a:latin typeface="Cambria" panose="02040503050406030204" pitchFamily="18" charset="0"/>
              </a:rPr>
              <a:t>құндылықтары</a:t>
            </a:r>
            <a:r>
              <a:rPr lang="ru-RU" sz="2000" b="1" dirty="0" smtClean="0">
                <a:solidFill>
                  <a:srgbClr val="FF0000"/>
                </a:solidFill>
                <a:latin typeface="Cambria" panose="02040503050406030204" pitchFamily="18" charset="0"/>
              </a:rPr>
              <a:t> </a:t>
            </a:r>
            <a:r>
              <a:rPr lang="ru-RU" sz="2000" b="1" dirty="0" err="1" smtClean="0">
                <a:solidFill>
                  <a:srgbClr val="FF0000"/>
                </a:solidFill>
                <a:latin typeface="Cambria" panose="02040503050406030204" pitchFamily="18" charset="0"/>
              </a:rPr>
              <a:t>және</a:t>
            </a:r>
            <a:r>
              <a:rPr lang="ru-RU" sz="2000" b="1" dirty="0" smtClean="0">
                <a:solidFill>
                  <a:srgbClr val="FF0000"/>
                </a:solidFill>
                <a:latin typeface="Cambria" panose="02040503050406030204" pitchFamily="18" charset="0"/>
              </a:rPr>
              <a:t> </a:t>
            </a:r>
            <a:br>
              <a:rPr lang="ru-RU" sz="2000" b="1" dirty="0" smtClean="0">
                <a:solidFill>
                  <a:srgbClr val="FF0000"/>
                </a:solidFill>
                <a:latin typeface="Cambria" panose="02040503050406030204" pitchFamily="18" charset="0"/>
              </a:rPr>
            </a:br>
            <a:r>
              <a:rPr lang="ru-RU" sz="2000" b="1" dirty="0" err="1" smtClean="0">
                <a:solidFill>
                  <a:srgbClr val="FF0000"/>
                </a:solidFill>
                <a:latin typeface="Cambria" panose="02040503050406030204" pitchFamily="18" charset="0"/>
              </a:rPr>
              <a:t>білім</a:t>
            </a:r>
            <a:r>
              <a:rPr lang="ru-RU" sz="2000" b="1" dirty="0" smtClean="0">
                <a:solidFill>
                  <a:srgbClr val="FF0000"/>
                </a:solidFill>
                <a:latin typeface="Cambria" panose="02040503050406030204" pitchFamily="18" charset="0"/>
              </a:rPr>
              <a:t> беру </a:t>
            </a:r>
            <a:r>
              <a:rPr lang="ru-RU" sz="2000" b="1" dirty="0" err="1" smtClean="0">
                <a:solidFill>
                  <a:srgbClr val="FF0000"/>
                </a:solidFill>
                <a:latin typeface="Cambria" panose="02040503050406030204" pitchFamily="18" charset="0"/>
              </a:rPr>
              <a:t>құндылықтары</a:t>
            </a:r>
            <a:r>
              <a:rPr lang="ru-RU" sz="2000" b="1" dirty="0" smtClean="0">
                <a:solidFill>
                  <a:srgbClr val="FF0000"/>
                </a:solidFill>
                <a:latin typeface="Cambria" panose="02040503050406030204" pitchFamily="18" charset="0"/>
              </a:rPr>
              <a:t> </a:t>
            </a:r>
            <a:br>
              <a:rPr lang="ru-RU" sz="2000" b="1" dirty="0" smtClean="0">
                <a:solidFill>
                  <a:srgbClr val="FF0000"/>
                </a:solidFill>
                <a:latin typeface="Cambria" panose="02040503050406030204" pitchFamily="18" charset="0"/>
              </a:rPr>
            </a:br>
            <a:r>
              <a:rPr lang="ru-RU" sz="2000" dirty="0" smtClean="0">
                <a:solidFill>
                  <a:schemeClr val="accent3">
                    <a:lumMod val="50000"/>
                  </a:schemeClr>
                </a:solidFill>
                <a:cs typeface="Times New Roman" panose="02020603050405020304" pitchFamily="18" charset="0"/>
              </a:rPr>
              <a:t/>
            </a:r>
            <a:br>
              <a:rPr lang="ru-RU" sz="2000" dirty="0" smtClean="0">
                <a:solidFill>
                  <a:schemeClr val="accent3">
                    <a:lumMod val="50000"/>
                  </a:schemeClr>
                </a:solidFill>
                <a:cs typeface="Times New Roman" panose="02020603050405020304" pitchFamily="18" charset="0"/>
              </a:rPr>
            </a:br>
            <a:endParaRPr lang="ru-RU" sz="2000" dirty="0">
              <a:solidFill>
                <a:schemeClr val="accent3">
                  <a:lumMod val="50000"/>
                </a:schemeClr>
              </a:solidFill>
            </a:endParaRPr>
          </a:p>
        </p:txBody>
      </p:sp>
    </p:spTree>
    <p:extLst>
      <p:ext uri="{BB962C8B-B14F-4D97-AF65-F5344CB8AC3E}">
        <p14:creationId xmlns:p14="http://schemas.microsoft.com/office/powerpoint/2010/main" xmlns="" val="180803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8557" y="-1137443"/>
            <a:ext cx="6858000" cy="9132887"/>
          </a:xfrm>
          <a:prstGeom prst="rect">
            <a:avLst/>
          </a:prstGeom>
          <a:noFill/>
          <a:ln w="9525" algn="ctr">
            <a:noFill/>
            <a:miter lim="800000"/>
            <a:headEnd/>
            <a:tailEnd/>
          </a:ln>
        </p:spPr>
      </p:pic>
      <p:sp>
        <p:nvSpPr>
          <p:cNvPr id="12290" name="Title 1"/>
          <p:cNvSpPr>
            <a:spLocks noGrp="1"/>
          </p:cNvSpPr>
          <p:nvPr>
            <p:ph type="title"/>
          </p:nvPr>
        </p:nvSpPr>
        <p:spPr>
          <a:xfrm>
            <a:off x="220663" y="1125538"/>
            <a:ext cx="8710612" cy="777875"/>
          </a:xfrm>
        </p:spPr>
        <p:txBody>
          <a:bodyPr>
            <a:normAutofit fontScale="90000"/>
          </a:bodyPr>
          <a:lstStyle/>
          <a:p>
            <a:pPr algn="ctr"/>
            <a:r>
              <a:rPr lang="kk-KZ" altLang="ru-RU" sz="2600" b="1" dirty="0" smtClean="0">
                <a:solidFill>
                  <a:srgbClr val="FF0000"/>
                </a:solidFill>
                <a:latin typeface="Times New Roman" pitchFamily="18" charset="0"/>
                <a:cs typeface="Times New Roman" pitchFamily="18" charset="0"/>
              </a:rPr>
              <a:t>Бастауыш білім беру мазмұнын жаңарту </a:t>
            </a:r>
            <a:br>
              <a:rPr lang="kk-KZ" altLang="ru-RU" sz="2600" b="1" dirty="0" smtClean="0">
                <a:solidFill>
                  <a:srgbClr val="FF0000"/>
                </a:solidFill>
                <a:latin typeface="Times New Roman" pitchFamily="18" charset="0"/>
                <a:cs typeface="Times New Roman" pitchFamily="18" charset="0"/>
              </a:rPr>
            </a:br>
            <a:r>
              <a:rPr lang="kk-KZ" altLang="ru-RU" sz="2600" b="1" dirty="0" smtClean="0">
                <a:solidFill>
                  <a:srgbClr val="FF0000"/>
                </a:solidFill>
                <a:latin typeface="Times New Roman" pitchFamily="18" charset="0"/>
                <a:cs typeface="Times New Roman" pitchFamily="18" charset="0"/>
              </a:rPr>
              <a:t>шеңберінде қолданылатын құжаттар</a:t>
            </a:r>
            <a:endParaRPr lang="en-GB" altLang="en-US" sz="2600" b="1" dirty="0" smtClean="0">
              <a:solidFill>
                <a:srgbClr val="FF0000"/>
              </a:solidFill>
              <a:latin typeface="Times New Roman" pitchFamily="18" charset="0"/>
              <a:cs typeface="Times New Roman" pitchFamily="18" charset="0"/>
            </a:endParaRPr>
          </a:p>
        </p:txBody>
      </p:sp>
      <p:sp>
        <p:nvSpPr>
          <p:cNvPr id="12291" name="Content Placeholder 2"/>
          <p:cNvSpPr>
            <a:spLocks noGrp="1"/>
          </p:cNvSpPr>
          <p:nvPr>
            <p:ph idx="1"/>
          </p:nvPr>
        </p:nvSpPr>
        <p:spPr>
          <a:xfrm>
            <a:off x="220663" y="1916113"/>
            <a:ext cx="8694737" cy="4292600"/>
          </a:xfrm>
        </p:spPr>
        <p:txBody>
          <a:bodyPr/>
          <a:lstStyle/>
          <a:p>
            <a:r>
              <a:rPr lang="kk-KZ" sz="2000" b="1" dirty="0" smtClean="0">
                <a:solidFill>
                  <a:srgbClr val="002060"/>
                </a:solidFill>
                <a:latin typeface="Times New Roman" pitchFamily="18" charset="0"/>
                <a:cs typeface="Times New Roman" pitchFamily="18" charset="0"/>
              </a:rPr>
              <a:t>Бастауыш білім берудің мемлекеттік жалпыға міндетті стандарты</a:t>
            </a:r>
            <a:r>
              <a:rPr lang="kk-KZ" altLang="ru-RU" sz="2000" b="1" dirty="0" smtClean="0">
                <a:solidFill>
                  <a:srgbClr val="002060"/>
                </a:solidFill>
                <a:latin typeface="Times New Roman" pitchFamily="18" charset="0"/>
                <a:cs typeface="Times New Roman" pitchFamily="18" charset="0"/>
              </a:rPr>
              <a:t> (</a:t>
            </a:r>
            <a:r>
              <a:rPr lang="kk-KZ" sz="2000" b="1" dirty="0" smtClean="0">
                <a:solidFill>
                  <a:srgbClr val="002060"/>
                </a:solidFill>
                <a:latin typeface="Times New Roman" pitchFamily="18" charset="0"/>
                <a:cs typeface="Times New Roman" pitchFamily="18" charset="0"/>
              </a:rPr>
              <a:t>ҚР Үкіметінің 2015 жылғы 25 сәуірдегі №327 қаулысымен бекітілген).</a:t>
            </a:r>
            <a:endParaRPr lang="ru-RU" altLang="ru-RU" sz="2000" b="1" dirty="0" smtClean="0">
              <a:solidFill>
                <a:srgbClr val="002060"/>
              </a:solidFill>
              <a:latin typeface="Times New Roman" pitchFamily="18" charset="0"/>
              <a:cs typeface="Times New Roman" pitchFamily="18" charset="0"/>
            </a:endParaRPr>
          </a:p>
          <a:p>
            <a:r>
              <a:rPr lang="kk-KZ" altLang="ru-RU" sz="2000" b="1" dirty="0" smtClean="0">
                <a:solidFill>
                  <a:srgbClr val="002060"/>
                </a:solidFill>
                <a:latin typeface="Times New Roman" pitchFamily="18" charset="0"/>
                <a:cs typeface="Times New Roman" pitchFamily="18" charset="0"/>
              </a:rPr>
              <a:t>Оқу бағдарламасы</a:t>
            </a:r>
            <a:endParaRPr lang="ru-RU" altLang="ru-RU" sz="2000" b="1" dirty="0" smtClean="0">
              <a:solidFill>
                <a:srgbClr val="002060"/>
              </a:solidFill>
              <a:latin typeface="Times New Roman" pitchFamily="18" charset="0"/>
              <a:cs typeface="Times New Roman" pitchFamily="18" charset="0"/>
            </a:endParaRPr>
          </a:p>
          <a:p>
            <a:r>
              <a:rPr lang="kk-KZ" altLang="ru-RU" sz="2000" b="1" dirty="0" smtClean="0">
                <a:solidFill>
                  <a:srgbClr val="002060"/>
                </a:solidFill>
                <a:latin typeface="Times New Roman" pitchFamily="18" charset="0"/>
                <a:cs typeface="Times New Roman" pitchFamily="18" charset="0"/>
              </a:rPr>
              <a:t>Оқу жоспары</a:t>
            </a:r>
            <a:endParaRPr lang="ru-RU" altLang="ru-RU" sz="2000" b="1" dirty="0" smtClean="0">
              <a:solidFill>
                <a:srgbClr val="002060"/>
              </a:solidFill>
              <a:latin typeface="Times New Roman" pitchFamily="18" charset="0"/>
              <a:cs typeface="Times New Roman" pitchFamily="18" charset="0"/>
            </a:endParaRPr>
          </a:p>
          <a:p>
            <a:r>
              <a:rPr lang="kk-KZ" sz="2000" b="1" dirty="0" smtClean="0">
                <a:solidFill>
                  <a:srgbClr val="002060"/>
                </a:solidFill>
                <a:latin typeface="Times New Roman" pitchFamily="18" charset="0"/>
                <a:cs typeface="Times New Roman" pitchFamily="18" charset="0"/>
              </a:rPr>
              <a:t>Жалпы білім беретін оқу бағдарламаларын жүзеге асыратын білім беру ұйымдарында білім алушылардың оқу жетістігін критериалды бағалау өткізудің тәртібі (Білім алушылардың білімін бағалау өлшемшарттары)</a:t>
            </a:r>
            <a:endParaRPr lang="ru-RU" sz="2000" b="1" dirty="0" smtClean="0">
              <a:solidFill>
                <a:srgbClr val="002060"/>
              </a:solidFill>
              <a:latin typeface="Times New Roman" pitchFamily="18" charset="0"/>
              <a:cs typeface="Times New Roman" pitchFamily="18" charset="0"/>
            </a:endParaRPr>
          </a:p>
          <a:p>
            <a:r>
              <a:rPr lang="kk-KZ" altLang="ru-RU" sz="2000" b="1" dirty="0" smtClean="0">
                <a:solidFill>
                  <a:srgbClr val="002060"/>
                </a:solidFill>
                <a:latin typeface="Times New Roman" pitchFamily="18" charset="0"/>
                <a:cs typeface="Times New Roman" pitchFamily="18" charset="0"/>
              </a:rPr>
              <a:t>Бастауыш/Негізгі орта және жалпы орта білім беретін мектеп мұғалімдеріне арналған критериалды бағалау бойынша нұсқаулық</a:t>
            </a:r>
            <a:endParaRPr lang="ru-RU" altLang="ru-RU" sz="2000" b="1" dirty="0" smtClean="0">
              <a:solidFill>
                <a:srgbClr val="002060"/>
              </a:solidFill>
              <a:latin typeface="Times New Roman" pitchFamily="18" charset="0"/>
              <a:cs typeface="Times New Roman" pitchFamily="18" charset="0"/>
            </a:endParaRPr>
          </a:p>
          <a:p>
            <a:r>
              <a:rPr lang="kk-KZ" altLang="ru-RU" sz="2000" b="1" dirty="0" smtClean="0">
                <a:solidFill>
                  <a:srgbClr val="002060"/>
                </a:solidFill>
                <a:latin typeface="Times New Roman" pitchFamily="18" charset="0"/>
                <a:cs typeface="Times New Roman" pitchFamily="18" charset="0"/>
              </a:rPr>
              <a:t>Қалыптастырушы бағалауға арналған тапсырмалар жинағы</a:t>
            </a:r>
            <a:endParaRPr lang="ru-RU" altLang="ru-RU" sz="2000" b="1" dirty="0" smtClean="0">
              <a:solidFill>
                <a:srgbClr val="002060"/>
              </a:solidFill>
              <a:latin typeface="Times New Roman" pitchFamily="18" charset="0"/>
              <a:cs typeface="Times New Roman" pitchFamily="18" charset="0"/>
            </a:endParaRPr>
          </a:p>
          <a:p>
            <a:r>
              <a:rPr lang="kk-KZ" altLang="ru-RU" sz="2000" b="1" dirty="0" smtClean="0">
                <a:solidFill>
                  <a:srgbClr val="002060"/>
                </a:solidFill>
                <a:latin typeface="Times New Roman" pitchFamily="18" charset="0"/>
                <a:cs typeface="Times New Roman" pitchFamily="18" charset="0"/>
              </a:rPr>
              <a:t>Жиынтық бағалауға арналған әдістемелік ұсыныстар.</a:t>
            </a:r>
            <a:endParaRPr lang="en-GB" altLang="ru-RU" sz="2000" b="1" dirty="0" smtClean="0">
              <a:solidFill>
                <a:srgbClr val="002060"/>
              </a:solidFill>
              <a:latin typeface="Times New Roman" pitchFamily="18" charset="0"/>
              <a:cs typeface="Times New Roman" pitchFamily="18" charset="0"/>
            </a:endParaRPr>
          </a:p>
          <a:p>
            <a:pPr>
              <a:buFont typeface="Arial" pitchFamily="34" charset="0"/>
              <a:buChar char="•"/>
            </a:pPr>
            <a:endParaRPr lang="en-GB" altLang="ru-RU" dirty="0" smtClean="0"/>
          </a:p>
          <a:p>
            <a:pPr>
              <a:buFont typeface="Webdings" pitchFamily="18" charset="2"/>
              <a:buNone/>
            </a:pPr>
            <a:endParaRPr lang="en-GB" altLang="ru-RU" dirty="0" smtClean="0"/>
          </a:p>
          <a:p>
            <a:pPr>
              <a:buFont typeface="Arial" pitchFamily="34" charset="0"/>
              <a:buChar char="•"/>
            </a:pPr>
            <a:endParaRPr lang="en-GB" altLang="ru-RU"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srcRect/>
          <a:stretch>
            <a:fillRect/>
          </a:stretch>
        </p:blipFill>
        <p:spPr bwMode="auto">
          <a:xfrm rot="16200000">
            <a:off x="1148557" y="-1137443"/>
            <a:ext cx="6858000" cy="9132887"/>
          </a:xfrm>
          <a:prstGeom prst="rect">
            <a:avLst/>
          </a:prstGeom>
          <a:noFill/>
          <a:ln w="9525" algn="ctr">
            <a:noFill/>
            <a:miter lim="800000"/>
            <a:headEnd/>
            <a:tailEnd/>
          </a:ln>
        </p:spPr>
      </p:pic>
      <p:sp>
        <p:nvSpPr>
          <p:cNvPr id="55298" name="Title 1"/>
          <p:cNvSpPr>
            <a:spLocks noGrp="1"/>
          </p:cNvSpPr>
          <p:nvPr>
            <p:ph type="title" idx="4294967295"/>
          </p:nvPr>
        </p:nvSpPr>
        <p:spPr>
          <a:xfrm>
            <a:off x="428596" y="357166"/>
            <a:ext cx="8229600" cy="3643314"/>
          </a:xfrm>
        </p:spPr>
        <p:txBody>
          <a:bodyPr/>
          <a:lstStyle/>
          <a:p>
            <a:r>
              <a:rPr lang="ru-RU" altLang="ru-RU" sz="2200" dirty="0" smtClean="0"/>
              <a:t/>
            </a:r>
            <a:br>
              <a:rPr lang="ru-RU" altLang="ru-RU" sz="2200" dirty="0" smtClean="0"/>
            </a:br>
            <a:r>
              <a:rPr lang="kk-KZ" altLang="ru-RU" sz="2000" b="1" dirty="0" smtClean="0">
                <a:solidFill>
                  <a:srgbClr val="FF0000"/>
                </a:solidFill>
                <a:latin typeface="Times New Roman" pitchFamily="18" charset="0"/>
                <a:cs typeface="Times New Roman" pitchFamily="18" charset="0"/>
              </a:rPr>
              <a:t>Ұзақ мерзімді жоспар </a:t>
            </a:r>
            <a:r>
              <a:rPr lang="kk-KZ" altLang="ru-RU" sz="2000" b="1" dirty="0" smtClean="0">
                <a:solidFill>
                  <a:srgbClr val="002060"/>
                </a:solidFill>
                <a:latin typeface="Times New Roman" pitchFamily="18" charset="0"/>
                <a:cs typeface="Times New Roman" pitchFamily="18" charset="0"/>
              </a:rPr>
              <a:t>білім беру деңгейі бойынша барлық сыныптардағы пән тарауларын белгілеп, олардың жалпы ережелерін анықтайды.</a:t>
            </a:r>
            <a:br>
              <a:rPr lang="kk-KZ" altLang="ru-RU" sz="2000" b="1" dirty="0" smtClean="0">
                <a:solidFill>
                  <a:srgbClr val="002060"/>
                </a:solidFill>
                <a:latin typeface="Times New Roman" pitchFamily="18" charset="0"/>
                <a:cs typeface="Times New Roman" pitchFamily="18" charset="0"/>
              </a:rPr>
            </a:br>
            <a:r>
              <a:rPr lang="ru-RU" altLang="ru-RU" sz="2000" b="1" dirty="0" smtClean="0">
                <a:solidFill>
                  <a:srgbClr val="002060"/>
                </a:solidFill>
                <a:latin typeface="Times New Roman" pitchFamily="18" charset="0"/>
                <a:cs typeface="Times New Roman" pitchFamily="18" charset="0"/>
              </a:rPr>
              <a:t/>
            </a:r>
            <a:br>
              <a:rPr lang="ru-RU" altLang="ru-RU" sz="2000" b="1" dirty="0" smtClean="0">
                <a:solidFill>
                  <a:srgbClr val="002060"/>
                </a:solidFill>
                <a:latin typeface="Times New Roman" pitchFamily="18" charset="0"/>
                <a:cs typeface="Times New Roman" pitchFamily="18" charset="0"/>
              </a:rPr>
            </a:br>
            <a:r>
              <a:rPr lang="kk-KZ" altLang="ru-RU" sz="2000" b="1" dirty="0" smtClean="0">
                <a:solidFill>
                  <a:srgbClr val="002060"/>
                </a:solidFill>
                <a:latin typeface="Times New Roman" pitchFamily="18" charset="0"/>
                <a:cs typeface="Times New Roman" pitchFamily="18" charset="0"/>
              </a:rPr>
              <a:t>Ұзақ мерзімді жоспар оқу бағдарламасының элементі ретінде оқу жылына арналған тақырыптар мен бөлімдерді анықтайды. Ұзақ мерзімді жоспар белгілі бір бөлімнің/бөлімшенің/тақырыптың аясына қажетті оқу мақсатын қамтиды.</a:t>
            </a:r>
            <a:r>
              <a:rPr lang="ru-RU" altLang="ru-RU" sz="2000" dirty="0" smtClean="0">
                <a:latin typeface="Times New Roman" pitchFamily="18" charset="0"/>
                <a:cs typeface="Times New Roman" pitchFamily="18" charset="0"/>
              </a:rPr>
              <a:t/>
            </a:r>
            <a:br>
              <a:rPr lang="ru-RU" altLang="ru-RU" sz="2000" dirty="0" smtClean="0">
                <a:latin typeface="Times New Roman" pitchFamily="18" charset="0"/>
                <a:cs typeface="Times New Roman" pitchFamily="18" charset="0"/>
              </a:rPr>
            </a:br>
            <a:endParaRPr lang="en-GB" altLang="en-US" sz="2000" dirty="0" smtClean="0">
              <a:solidFill>
                <a:srgbClr val="2C2C2C"/>
              </a:solidFill>
              <a:latin typeface="Times New Roman" pitchFamily="18" charset="0"/>
              <a:cs typeface="Times New Roman" pitchFamily="18" charset="0"/>
            </a:endParaRPr>
          </a:p>
        </p:txBody>
      </p:sp>
      <p:sp>
        <p:nvSpPr>
          <p:cNvPr id="55299" name="Прямоугольник 1"/>
          <p:cNvSpPr>
            <a:spLocks noChangeArrowheads="1"/>
          </p:cNvSpPr>
          <p:nvPr/>
        </p:nvSpPr>
        <p:spPr bwMode="auto">
          <a:xfrm>
            <a:off x="323850" y="333375"/>
            <a:ext cx="5602288" cy="430213"/>
          </a:xfrm>
          <a:prstGeom prst="rect">
            <a:avLst/>
          </a:prstGeom>
          <a:noFill/>
          <a:ln w="9525">
            <a:noFill/>
            <a:miter lim="800000"/>
            <a:headEnd/>
            <a:tailEnd/>
          </a:ln>
        </p:spPr>
        <p:txBody>
          <a:bodyPr wrap="none">
            <a:spAutoFit/>
          </a:bodyPr>
          <a:lstStyle/>
          <a:p>
            <a:r>
              <a:rPr lang="kk-KZ" altLang="ru-RU" sz="2200" b="1" dirty="0">
                <a:solidFill>
                  <a:srgbClr val="FF0000"/>
                </a:solidFill>
                <a:latin typeface="Times New Roman" pitchFamily="18" charset="0"/>
                <a:cs typeface="Times New Roman" pitchFamily="18" charset="0"/>
              </a:rPr>
              <a:t>Оқу бағдарламасы: Ұзақ мерзімді жоспар </a:t>
            </a:r>
            <a:endParaRPr lang="ru-RU" sz="2200" b="1" dirty="0">
              <a:solidFill>
                <a:srgbClr val="FF0000"/>
              </a:solidFill>
              <a:cs typeface="Times New Roman" pitchFamily="18" charset="0"/>
            </a:endParaRPr>
          </a:p>
        </p:txBody>
      </p:sp>
      <p:sp>
        <p:nvSpPr>
          <p:cNvPr id="4" name="Прямоугольник 1"/>
          <p:cNvSpPr>
            <a:spLocks noChangeArrowheads="1"/>
          </p:cNvSpPr>
          <p:nvPr/>
        </p:nvSpPr>
        <p:spPr bwMode="auto">
          <a:xfrm>
            <a:off x="928662" y="3929066"/>
            <a:ext cx="7294590" cy="1938992"/>
          </a:xfrm>
          <a:prstGeom prst="rect">
            <a:avLst/>
          </a:prstGeom>
          <a:noFill/>
          <a:ln w="9525">
            <a:noFill/>
            <a:miter lim="800000"/>
            <a:headEnd/>
            <a:tailEnd/>
          </a:ln>
        </p:spPr>
        <p:txBody>
          <a:bodyPr wrap="square">
            <a:spAutoFit/>
          </a:bodyPr>
          <a:lstStyle/>
          <a:p>
            <a:pPr algn="ctr"/>
            <a:r>
              <a:rPr lang="kk-KZ" altLang="ru-RU" sz="2000" b="1" dirty="0">
                <a:solidFill>
                  <a:srgbClr val="FF0000"/>
                </a:solidFill>
                <a:latin typeface="Times New Roman" pitchFamily="18" charset="0"/>
                <a:cs typeface="Times New Roman" pitchFamily="18" charset="0"/>
              </a:rPr>
              <a:t>Орта мерзімді жоспар</a:t>
            </a:r>
            <a:r>
              <a:rPr lang="kk-KZ" altLang="ru-RU" sz="2000" dirty="0">
                <a:solidFill>
                  <a:srgbClr val="FF0000"/>
                </a:solidFill>
                <a:latin typeface="Times New Roman" pitchFamily="18" charset="0"/>
                <a:cs typeface="Times New Roman" pitchFamily="18" charset="0"/>
              </a:rPr>
              <a:t> </a:t>
            </a:r>
            <a:r>
              <a:rPr lang="kk-KZ" altLang="ru-RU" sz="2000" b="1" dirty="0">
                <a:solidFill>
                  <a:srgbClr val="002060"/>
                </a:solidFill>
                <a:latin typeface="Times New Roman" pitchFamily="18" charset="0"/>
                <a:cs typeface="Times New Roman" pitchFamily="18" charset="0"/>
              </a:rPr>
              <a:t>ұзақ мерзімді жоспармен анықталған бағдарларды нақтылайды және ең қысқа мерзім аралығында жүзеге асырылады. Орта мерзімді жоспарларда белгіленген кезеңге арналған негізгі міндеттерді тұжырымдайды. Онда әрбір тоқсанға немесе бөлімге арналған оқу тақырыптары көрсетіледі.</a:t>
            </a:r>
            <a:endParaRPr lang="ru-RU" altLang="ru-RU" sz="20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rot="16200000">
            <a:off x="1143002" y="-1143000"/>
            <a:ext cx="6858000" cy="9144002"/>
          </a:xfrm>
          <a:prstGeom prst="rect">
            <a:avLst/>
          </a:prstGeom>
          <a:noFill/>
          <a:ln w="9525" algn="ctr">
            <a:noFill/>
            <a:miter lim="800000"/>
            <a:headEnd/>
            <a:tailEnd/>
          </a:ln>
        </p:spPr>
      </p:pic>
      <p:sp>
        <p:nvSpPr>
          <p:cNvPr id="56322" name="Заголовок 1"/>
          <p:cNvSpPr>
            <a:spLocks noGrp="1"/>
          </p:cNvSpPr>
          <p:nvPr>
            <p:ph type="title"/>
          </p:nvPr>
        </p:nvSpPr>
        <p:spPr>
          <a:xfrm>
            <a:off x="0" y="500042"/>
            <a:ext cx="8710613" cy="779462"/>
          </a:xfrm>
        </p:spPr>
        <p:txBody>
          <a:bodyPr>
            <a:normAutofit fontScale="90000"/>
          </a:bodyPr>
          <a:lstStyle/>
          <a:p>
            <a:r>
              <a:rPr lang="kk-KZ" altLang="ru-RU" sz="2000" b="1" dirty="0" smtClean="0">
                <a:solidFill>
                  <a:schemeClr val="bg1"/>
                </a:solidFill>
                <a:latin typeface="Times New Roman" pitchFamily="18" charset="0"/>
                <a:cs typeface="Times New Roman" pitchFamily="18" charset="0"/>
              </a:rPr>
              <a:t>               </a:t>
            </a:r>
            <a:r>
              <a:rPr lang="kk-KZ" altLang="ru-RU" sz="2000" b="1" dirty="0" smtClean="0">
                <a:solidFill>
                  <a:srgbClr val="FF0000"/>
                </a:solidFill>
                <a:latin typeface="Times New Roman" pitchFamily="18" charset="0"/>
                <a:cs typeface="Times New Roman" pitchFamily="18" charset="0"/>
              </a:rPr>
              <a:t>Бастауыш сыныпта оқу үдерісінде ортақ тақырыптар арқылы пәнаралық байланысты ұйымдастыру</a:t>
            </a:r>
            <a:r>
              <a:rPr lang="ru-RU" altLang="ru-RU" sz="2000" b="1" dirty="0" smtClean="0">
                <a:solidFill>
                  <a:schemeClr val="accent1"/>
                </a:solidFill>
                <a:latin typeface="Times New Roman" pitchFamily="18" charset="0"/>
                <a:cs typeface="Times New Roman" pitchFamily="18" charset="0"/>
              </a:rPr>
              <a:t/>
            </a:r>
            <a:br>
              <a:rPr lang="ru-RU" altLang="ru-RU" sz="2000" b="1" dirty="0" smtClean="0">
                <a:solidFill>
                  <a:schemeClr val="accent1"/>
                </a:solidFill>
                <a:latin typeface="Times New Roman" pitchFamily="18" charset="0"/>
                <a:cs typeface="Times New Roman" pitchFamily="18" charset="0"/>
              </a:rPr>
            </a:br>
            <a:r>
              <a:rPr lang="kk-KZ" altLang="ru-RU" sz="2000" dirty="0" smtClean="0">
                <a:solidFill>
                  <a:schemeClr val="bg1"/>
                </a:solidFill>
                <a:latin typeface="Times New Roman" pitchFamily="18" charset="0"/>
                <a:ea typeface="Calibri" pitchFamily="34" charset="0"/>
                <a:cs typeface="Times New Roman" pitchFamily="18" charset="0"/>
              </a:rPr>
              <a:t>ыпқа арналған ортақ тақырыптар</a:t>
            </a:r>
            <a:endParaRPr lang="ru-RU" altLang="ru-RU" sz="2000" dirty="0" smtClean="0">
              <a:solidFill>
                <a:schemeClr val="bg1"/>
              </a:solidFill>
              <a:latin typeface="Times New Roman" pitchFamily="18" charset="0"/>
              <a:ea typeface="Calibri" pitchFamily="34" charset="0"/>
              <a:cs typeface="Times New Roman" pitchFamily="18" charset="0"/>
            </a:endParaRPr>
          </a:p>
        </p:txBody>
      </p:sp>
      <p:graphicFrame>
        <p:nvGraphicFramePr>
          <p:cNvPr id="7" name="Объект 6"/>
          <p:cNvGraphicFramePr>
            <a:graphicFrameLocks noGrp="1"/>
          </p:cNvGraphicFramePr>
          <p:nvPr>
            <p:ph idx="1"/>
          </p:nvPr>
        </p:nvGraphicFramePr>
        <p:xfrm>
          <a:off x="428596" y="1214438"/>
          <a:ext cx="8607454" cy="5996323"/>
        </p:xfrm>
        <a:graphic>
          <a:graphicData uri="http://schemas.openxmlformats.org/drawingml/2006/table">
            <a:tbl>
              <a:tblPr/>
              <a:tblGrid>
                <a:gridCol w="2060034"/>
                <a:gridCol w="2133498"/>
                <a:gridCol w="2133498"/>
                <a:gridCol w="2280424"/>
              </a:tblGrid>
              <a:tr h="33499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 </a:t>
                      </a:r>
                      <a:r>
                        <a:rPr kumimoji="0" lang="ru-RU" sz="1900" b="1" i="0" u="none" strike="noStrike" cap="none" normalizeH="0" baseline="0" dirty="0" err="1"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сынып</a:t>
                      </a:r>
                      <a:endParaRPr kumimoji="0" lang="ru-RU"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 сынып</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3 - сынып</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 сынып</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05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Өзім туралы</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Өзім туралы</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Тірі табиғат </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MS PGothic" panose="020B0600070205080204" pitchFamily="34" charset="-128"/>
                          <a:cs typeface="Times New Roman" panose="02020603050405020304" pitchFamily="18" charset="0"/>
                        </a:rPr>
                        <a:t>Менің Отаным - Қазақстан</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05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Менің мектебім</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Менің отбасым және достарым</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Жақсыдан үйрен, жаманнан жирен </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MS PGothic" panose="020B0600070205080204" pitchFamily="34" charset="-128"/>
                          <a:cs typeface="Times New Roman" panose="02020603050405020304" pitchFamily="18" charset="0"/>
                        </a:rPr>
                        <a:t>Адами құндылықтар</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05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Менің отбасым және достарым</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Менің мектебім</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Уақыт</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MS PGothic" panose="020B0600070205080204" pitchFamily="34" charset="-128"/>
                          <a:cs typeface="Times New Roman" panose="02020603050405020304" pitchFamily="18" charset="0"/>
                        </a:rPr>
                        <a:t>Мәдени мұра</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05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Бізді қоршаған әлем</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Менің туған өлкем </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Сәулет</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MS PGothic" panose="020B0600070205080204" pitchFamily="34" charset="-128"/>
                          <a:cs typeface="Times New Roman" panose="02020603050405020304" pitchFamily="18" charset="0"/>
                        </a:rPr>
                        <a:t>Мамандықтар әлемі</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05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Саяхат</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Дені саудың – жаны сау</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Өнер</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MS PGothic" panose="020B0600070205080204" pitchFamily="34" charset="-128"/>
                          <a:cs typeface="Times New Roman" panose="02020603050405020304" pitchFamily="18" charset="0"/>
                        </a:rPr>
                        <a:t>Табиғи құбылыстар </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05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Салт-дәстүр және ауыз әдебиеті</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Салт-дәстүр және ауыз әдебиеті</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Атақты тұлғалар</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Қоршаған ортаны қорғау </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9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Тағам және сусын</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Қоршаған орта</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MS PGothic" panose="020B0600070205080204" pitchFamily="34" charset="-128"/>
                          <a:cs typeface="Times New Roman" panose="02020603050405020304" pitchFamily="18" charset="0"/>
                        </a:rPr>
                        <a:t>Су – тіршілік көзі</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Ғарышқа саяхат</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059">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Дені саудың – жаны сау</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Саяхат</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900" b="1"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Демалыс мәдениеті. Мерекелер</a:t>
                      </a:r>
                      <a:endParaRPr kumimoji="0" lang="ru-RU" sz="1900" b="1" i="0" u="none" strike="noStrike" cap="none" normalizeH="0" baseline="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chemeClr val="accent1"/>
                        </a:buClr>
                        <a:buFont typeface="Webdings" panose="05030102010509060703" pitchFamily="18" charset="2"/>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buClr>
                          <a:schemeClr val="accent1"/>
                        </a:buClr>
                        <a:buFont typeface="Webdings" panose="05030102010509060703" pitchFamily="18" charset="2"/>
                        <a:defRPr>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Clr>
                          <a:schemeClr val="accent1"/>
                        </a:buClr>
                        <a:buFont typeface="Webdings" panose="05030102010509060703" pitchFamily="18" charset="2"/>
                        <a:defRPr sz="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kk-KZ" sz="19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Болашаққа саяхат</a:t>
                      </a:r>
                      <a:endParaRPr kumimoji="0" lang="ru-RU" sz="1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51" marR="6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srcRect/>
          <a:stretch>
            <a:fillRect/>
          </a:stretch>
        </p:blipFill>
        <p:spPr bwMode="auto">
          <a:xfrm rot="16200000">
            <a:off x="1148557" y="-1137443"/>
            <a:ext cx="6858000" cy="9132887"/>
          </a:xfrm>
          <a:prstGeom prst="rect">
            <a:avLst/>
          </a:prstGeom>
          <a:noFill/>
          <a:ln w="9525" algn="ctr">
            <a:noFill/>
            <a:miter lim="800000"/>
            <a:headEnd/>
            <a:tailEnd/>
          </a:ln>
        </p:spPr>
      </p:pic>
      <p:sp>
        <p:nvSpPr>
          <p:cNvPr id="62466" name="Rectangle 2"/>
          <p:cNvSpPr>
            <a:spLocks noGrp="1" noChangeArrowheads="1"/>
          </p:cNvSpPr>
          <p:nvPr>
            <p:ph type="title"/>
          </p:nvPr>
        </p:nvSpPr>
        <p:spPr>
          <a:xfrm>
            <a:off x="785786" y="500042"/>
            <a:ext cx="7364413" cy="1439862"/>
          </a:xfrm>
        </p:spPr>
        <p:txBody>
          <a:bodyPr>
            <a:normAutofit/>
          </a:bodyPr>
          <a:lstStyle/>
          <a:p>
            <a:r>
              <a:rPr lang="kk-KZ" altLang="ru-RU" sz="3600" b="1" dirty="0" smtClean="0">
                <a:solidFill>
                  <a:srgbClr val="FF0000"/>
                </a:solidFill>
                <a:latin typeface="Times New Roman" pitchFamily="18" charset="0"/>
                <a:cs typeface="Times New Roman" pitchFamily="18" charset="0"/>
              </a:rPr>
              <a:t>Оқу бағдарламасы және оқу жоспары</a:t>
            </a:r>
            <a:endParaRPr lang="en-GB" altLang="en-US" sz="3600" b="1" dirty="0" smtClean="0">
              <a:solidFill>
                <a:srgbClr val="FF0000"/>
              </a:solidFill>
              <a:latin typeface="Times New Roman" pitchFamily="18" charset="0"/>
              <a:cs typeface="Times New Roman" pitchFamily="18" charset="0"/>
            </a:endParaRPr>
          </a:p>
        </p:txBody>
      </p:sp>
      <p:pic>
        <p:nvPicPr>
          <p:cNvPr id="62467" name="Рисунок 3"/>
          <p:cNvPicPr>
            <a:picLocks noChangeAspect="1"/>
          </p:cNvPicPr>
          <p:nvPr/>
        </p:nvPicPr>
        <p:blipFill>
          <a:blip r:embed="rId4"/>
          <a:srcRect/>
          <a:stretch>
            <a:fillRect/>
          </a:stretch>
        </p:blipFill>
        <p:spPr bwMode="auto">
          <a:xfrm>
            <a:off x="971550" y="2000240"/>
            <a:ext cx="7148513" cy="44529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1759</Words>
  <PresentationFormat>Экран (4:3)</PresentationFormat>
  <Paragraphs>370</Paragraphs>
  <Slides>29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 Спиральді оқу бағдарламасы</vt:lpstr>
      <vt:lpstr>Спиральді білім беру бағдарламасының басымдықтары:</vt:lpstr>
      <vt:lpstr>Қазақстандық қоғамның құндылықтары және  білім беру құндылықтары   </vt:lpstr>
      <vt:lpstr>Бастауыш білім беру мазмұнын жаңарту  шеңберінде қолданылатын құжаттар</vt:lpstr>
      <vt:lpstr> Ұзақ мерзімді жоспар білім беру деңгейі бойынша барлық сыныптардағы пән тарауларын белгілеп, олардың жалпы ережелерін анықтайды.  Ұзақ мерзімді жоспар оқу бағдарламасының элементі ретінде оқу жылына арналған тақырыптар мен бөлімдерді анықтайды. Ұзақ мерзімді жоспар белгілі бір бөлімнің/бөлімшенің/тақырыптың аясына қажетті оқу мақсатын қамтиды. </vt:lpstr>
      <vt:lpstr>               Бастауыш сыныпта оқу үдерісінде ортақ тақырыптар арқылы пәнаралық байланысты ұйымдастыру ыпқа арналған ортақ тақырыптар</vt:lpstr>
      <vt:lpstr>Оқу бағдарламасы және оқу жоспары</vt:lpstr>
      <vt:lpstr>Слайд 10</vt:lpstr>
      <vt:lpstr>Слайд 11</vt:lpstr>
      <vt:lpstr>Слайд 12</vt:lpstr>
      <vt:lpstr>«Кері дизайн» әдісі «Түсіну» </vt:lpstr>
      <vt:lpstr>Слайд 14</vt:lpstr>
      <vt:lpstr>Слайд 15</vt:lpstr>
      <vt:lpstr>Слайд 16</vt:lpstr>
      <vt:lpstr>Слайд 17</vt:lpstr>
      <vt:lpstr>Слайд 18</vt:lpstr>
      <vt:lpstr>Слайд 19</vt:lpstr>
      <vt:lpstr>«Жаратылыстану» пәні бойынша оқу бағдарламасының  басты мақсаттары</vt:lpstr>
      <vt:lpstr>Зерттеу  әрекетін қалыптастыру </vt:lpstr>
      <vt:lpstr>Слайд 22</vt:lpstr>
      <vt:lpstr>Слайд 23</vt:lpstr>
      <vt:lpstr>Слайд 24</vt:lpstr>
      <vt:lpstr>Слайд 25</vt:lpstr>
      <vt:lpstr>Слайд 26</vt:lpstr>
      <vt:lpstr>Слайд 27</vt:lpstr>
      <vt:lpstr>Слайд 28</vt:lpstr>
      <vt:lpstr>Идеяны жүзеге асыру тетіктері  Күтілетін нәтиже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32</cp:revision>
  <dcterms:created xsi:type="dcterms:W3CDTF">2017-12-26T16:39:31Z</dcterms:created>
  <dcterms:modified xsi:type="dcterms:W3CDTF">2019-01-25T17:02:49Z</dcterms:modified>
</cp:coreProperties>
</file>