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60" r:id="rId6"/>
    <p:sldId id="261" r:id="rId7"/>
    <p:sldId id="263" r:id="rId8"/>
    <p:sldId id="277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86AD6-B800-4740-B3BA-E1CDD7B646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75C6-AA4D-4953-A512-FAF9F37251C4}" type="datetimeFigureOut">
              <a:rPr lang="ru-RU" smtClean="0"/>
              <a:pPr/>
              <a:t>ср 09.01.19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85ED-FC4E-4F80-B19B-CFF913DD7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физике «Барометр-анероид», 7 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229200"/>
            <a:ext cx="3344416" cy="148701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разработки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Кувалдина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№3,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г.Ноябрьск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s://images.ru.prom.st/481525285_w640_h640_cid971428_pid146002522-05adf653.jpg"/>
          <p:cNvPicPr>
            <a:picLocks noChangeAspect="1" noChangeArrowheads="1"/>
          </p:cNvPicPr>
          <p:nvPr/>
        </p:nvPicPr>
        <p:blipFill>
          <a:blip r:embed="rId2" cstate="print"/>
          <a:srcRect l="3409" t="3487" r="4545" b="4697"/>
          <a:stretch>
            <a:fillRect/>
          </a:stretch>
        </p:blipFill>
        <p:spPr bwMode="auto">
          <a:xfrm>
            <a:off x="0" y="476672"/>
            <a:ext cx="5832648" cy="5688632"/>
          </a:xfrm>
          <a:prstGeom prst="rect">
            <a:avLst/>
          </a:prstGeom>
          <a:noFill/>
        </p:spPr>
      </p:pic>
      <p:pic>
        <p:nvPicPr>
          <p:cNvPr id="7" name="Picture 6" descr="https://images.ru.prom.st/481525285_w640_h640_cid971428_pid146002522-05adf653.jpg"/>
          <p:cNvPicPr>
            <a:picLocks noChangeAspect="1" noChangeArrowheads="1"/>
          </p:cNvPicPr>
          <p:nvPr/>
        </p:nvPicPr>
        <p:blipFill>
          <a:blip r:embed="rId2" cstate="print"/>
          <a:srcRect l="37500" t="3487" r="38636" b="73268"/>
          <a:stretch>
            <a:fillRect/>
          </a:stretch>
        </p:blipFill>
        <p:spPr bwMode="auto">
          <a:xfrm>
            <a:off x="539552" y="476672"/>
            <a:ext cx="4752528" cy="4526217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868144" y="1124744"/>
            <a:ext cx="2952328" cy="12241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= 761 мм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= 1015 гПа </a:t>
            </a:r>
            <a:r>
              <a:rPr lang="ru-RU" sz="31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lhow.ru/images/articles/19/197/19701/i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5724491" cy="5328592"/>
          </a:xfrm>
          <a:prstGeom prst="rect">
            <a:avLst/>
          </a:prstGeom>
          <a:noFill/>
        </p:spPr>
      </p:pic>
      <p:pic>
        <p:nvPicPr>
          <p:cNvPr id="5" name="Picture 2" descr="https://elhow.ru/images/articles/19/197/19701/inner.jpg"/>
          <p:cNvPicPr>
            <a:picLocks noChangeAspect="1" noChangeArrowheads="1"/>
          </p:cNvPicPr>
          <p:nvPr/>
        </p:nvPicPr>
        <p:blipFill>
          <a:blip r:embed="rId2" cstate="print"/>
          <a:srcRect l="44186" r="29070" b="71269"/>
          <a:stretch>
            <a:fillRect/>
          </a:stretch>
        </p:blipFill>
        <p:spPr bwMode="auto">
          <a:xfrm>
            <a:off x="683568" y="404664"/>
            <a:ext cx="4824536" cy="482453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12160" y="1196752"/>
            <a:ext cx="2952328" cy="12241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= 762 мм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= 1016 гПа </a:t>
            </a:r>
            <a:r>
              <a:rPr lang="ru-RU" sz="31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herif.ua/components/com_jshopping/files/img_products/full_00597_Barometr_BTK_-_SN_14__4_.jpg"/>
          <p:cNvPicPr>
            <a:picLocks noChangeAspect="1" noChangeArrowheads="1"/>
          </p:cNvPicPr>
          <p:nvPr/>
        </p:nvPicPr>
        <p:blipFill>
          <a:blip r:embed="rId2" cstate="print"/>
          <a:srcRect l="8640" t="9720" r="11441" b="10361"/>
          <a:stretch>
            <a:fillRect/>
          </a:stretch>
        </p:blipFill>
        <p:spPr bwMode="auto">
          <a:xfrm>
            <a:off x="0" y="332656"/>
            <a:ext cx="6264696" cy="6264696"/>
          </a:xfrm>
          <a:prstGeom prst="rect">
            <a:avLst/>
          </a:prstGeom>
          <a:noFill/>
        </p:spPr>
      </p:pic>
      <p:pic>
        <p:nvPicPr>
          <p:cNvPr id="5" name="Picture 2" descr="http://sherif.ua/components/com_jshopping/files/img_products/full_00597_Barometr_BTK_-_SN_14__4_.jpg"/>
          <p:cNvPicPr>
            <a:picLocks noChangeAspect="1" noChangeArrowheads="1"/>
          </p:cNvPicPr>
          <p:nvPr/>
        </p:nvPicPr>
        <p:blipFill>
          <a:blip r:embed="rId2" cstate="print"/>
          <a:srcRect l="50896" t="21662" r="25220" b="55373"/>
          <a:stretch>
            <a:fillRect/>
          </a:stretch>
        </p:blipFill>
        <p:spPr bwMode="auto">
          <a:xfrm>
            <a:off x="539552" y="476672"/>
            <a:ext cx="5184576" cy="4985169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68144" y="980728"/>
            <a:ext cx="3024336" cy="12241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= 767,5 мм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= 1023 гПа </a:t>
            </a:r>
            <a:r>
              <a:rPr lang="ru-RU" sz="31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s418428.vk.me/v418428604/72d0/hW0rDj8Ly_o.jpg"/>
          <p:cNvPicPr>
            <a:picLocks noChangeAspect="1" noChangeArrowheads="1"/>
          </p:cNvPicPr>
          <p:nvPr/>
        </p:nvPicPr>
        <p:blipFill>
          <a:blip r:embed="rId2" cstate="print"/>
          <a:srcRect l="13266" t="42770" r="18464"/>
          <a:stretch>
            <a:fillRect/>
          </a:stretch>
        </p:blipFill>
        <p:spPr bwMode="auto">
          <a:xfrm>
            <a:off x="251520" y="332656"/>
            <a:ext cx="8604448" cy="482453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76056" y="1268760"/>
            <a:ext cx="2952328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1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763 мм </a:t>
            </a:r>
            <a:r>
              <a:rPr kumimoji="0" lang="ru-RU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рт.ст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149080"/>
            <a:ext cx="2952328" cy="64807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= 764 мм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1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5517232"/>
            <a:ext cx="2808312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Δ</a:t>
            </a:r>
            <a:r>
              <a:rPr kumimoji="0" lang="ru-RU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1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 мм </a:t>
            </a:r>
            <a:r>
              <a:rPr kumimoji="0" lang="ru-RU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рт.ст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92080" y="5517232"/>
            <a:ext cx="1512168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18826" t="6574" r="9433"/>
          <a:stretch>
            <a:fillRect/>
          </a:stretch>
        </p:blipFill>
        <p:spPr bwMode="auto">
          <a:xfrm>
            <a:off x="1259632" y="188640"/>
            <a:ext cx="6818630" cy="64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419872" y="2780928"/>
            <a:ext cx="1944216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20,4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7650" name="Picture 2" descr="https://s.ura.news/760/images/news/upload/news/251/534/1052251534/63103_Noyabrysk_YaNAO_administratsiya_noyabryska_250x0_4448.2965.0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8203513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5821" t="2128" r="23638" b="1844"/>
          <a:stretch>
            <a:fillRect/>
          </a:stretch>
        </p:blipFill>
        <p:spPr bwMode="auto">
          <a:xfrm>
            <a:off x="1331640" y="188640"/>
            <a:ext cx="684847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67944" y="5589240"/>
            <a:ext cx="1944216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30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8674" name="Picture 2" descr="http://fototerra.ru/photo/Russia/Noyabrsk/large-175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8625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 l="9980" r="18576" b="8830"/>
          <a:stretch>
            <a:fillRect/>
          </a:stretch>
        </p:blipFill>
        <p:spPr bwMode="auto">
          <a:xfrm>
            <a:off x="1403648" y="188640"/>
            <a:ext cx="6818630" cy="633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355976" y="2852936"/>
            <a:ext cx="1944216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21,6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698" name="Picture 2" descr="http://ugraeparhia.ru/assets/2015/10/zima-055.jpg"/>
          <p:cNvPicPr>
            <a:picLocks noChangeAspect="1" noChangeArrowheads="1"/>
          </p:cNvPicPr>
          <p:nvPr/>
        </p:nvPicPr>
        <p:blipFill>
          <a:blip r:embed="rId3" cstate="print"/>
          <a:srcRect l="5885" t="10080" r="7177" b="209"/>
          <a:stretch>
            <a:fillRect/>
          </a:stretch>
        </p:blipFill>
        <p:spPr bwMode="auto">
          <a:xfrm>
            <a:off x="611560" y="260648"/>
            <a:ext cx="8208912" cy="635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39136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Альтиметр (высотомер)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bleeckerstreetbeat.com/wp-content/uploads/2017/09/alti-2-altimaster-ii-skydiving-altimeter-in-sizing-1000-x-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2880320" cy="2880320"/>
          </a:xfrm>
          <a:prstGeom prst="rect">
            <a:avLst/>
          </a:prstGeom>
          <a:noFill/>
        </p:spPr>
      </p:pic>
      <p:pic>
        <p:nvPicPr>
          <p:cNvPr id="31750" name="Picture 6" descr="https://getbg.net/upload/full/www.GetBg.net_Aviation_Cockpit_01581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3240360" cy="2025225"/>
          </a:xfrm>
          <a:prstGeom prst="rect">
            <a:avLst/>
          </a:prstGeom>
          <a:noFill/>
        </p:spPr>
      </p:pic>
      <p:pic>
        <p:nvPicPr>
          <p:cNvPr id="31752" name="Picture 8" descr="https://avatars.mds.yandex.net/get-pdb/251121/61b92f34-7bcf-4d39-9784-ee83868651d2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81128"/>
            <a:ext cx="3013038" cy="2016224"/>
          </a:xfrm>
          <a:prstGeom prst="rect">
            <a:avLst/>
          </a:prstGeom>
          <a:noFill/>
        </p:spPr>
      </p:pic>
      <p:pic>
        <p:nvPicPr>
          <p:cNvPr id="31754" name="Picture 10" descr="http://way2day.com/wp-content/uploads/2017/12/0_Pryzhok-s-parashyut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581128"/>
            <a:ext cx="3456383" cy="2016224"/>
          </a:xfrm>
          <a:prstGeom prst="rect">
            <a:avLst/>
          </a:prstGeom>
          <a:noFill/>
        </p:spPr>
      </p:pic>
      <p:pic>
        <p:nvPicPr>
          <p:cNvPr id="4098" name="Picture 2" descr="http://images.myshared.ru/10/975079/slide_11.jpg"/>
          <p:cNvPicPr>
            <a:picLocks noChangeAspect="1" noChangeArrowheads="1"/>
          </p:cNvPicPr>
          <p:nvPr/>
        </p:nvPicPr>
        <p:blipFill>
          <a:blip r:embed="rId6" cstate="print"/>
          <a:srcRect l="3780" t="41580" r="60311" b="10541"/>
          <a:stretch>
            <a:fillRect/>
          </a:stretch>
        </p:blipFill>
        <p:spPr bwMode="auto">
          <a:xfrm>
            <a:off x="5220072" y="148478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3.bp.blogspot.com/-pWSm8e7utHI/VZFUD96lcMI/AAAAAAAAl3M/kN9KvKdmn5M/s640/%25D0%259A%25D0%25BE%25D0%25BB%25D0%25BB%25D0%25B0%25D0%25B6%25D0%25B8-005.jpg"/>
          <p:cNvPicPr>
            <a:picLocks noChangeAspect="1" noChangeArrowheads="1"/>
          </p:cNvPicPr>
          <p:nvPr/>
        </p:nvPicPr>
        <p:blipFill>
          <a:blip r:embed="rId2" cstate="print"/>
          <a:srcRect l="2362" t="25987" r="3139" b="3139"/>
          <a:stretch>
            <a:fillRect/>
          </a:stretch>
        </p:blipFill>
        <p:spPr bwMode="auto">
          <a:xfrm>
            <a:off x="1115616" y="1268760"/>
            <a:ext cx="7128792" cy="5346594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92211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Домашнее задание: </a:t>
            </a:r>
            <a:b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изготовить самому прибор для измерения атмосферного давления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static7.depositphotos.com/1006472/715/i/950/depositphotos_7158213-Door-Lock.jpg"/>
          <p:cNvPicPr>
            <a:picLocks noChangeAspect="1" noChangeArrowheads="1"/>
          </p:cNvPicPr>
          <p:nvPr/>
        </p:nvPicPr>
        <p:blipFill>
          <a:blip r:embed="rId2" cstate="print"/>
          <a:srcRect l="5532" r="6250"/>
          <a:stretch>
            <a:fillRect/>
          </a:stretch>
        </p:blipFill>
        <p:spPr bwMode="auto">
          <a:xfrm>
            <a:off x="0" y="0"/>
            <a:ext cx="9144000" cy="6883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6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static7.depositphotos.com/1006472/715/i/950/depositphotos_7158213-Door-Lock.jpg"/>
          <p:cNvPicPr>
            <a:picLocks noChangeAspect="1" noChangeArrowheads="1"/>
          </p:cNvPicPr>
          <p:nvPr/>
        </p:nvPicPr>
        <p:blipFill>
          <a:blip r:embed="rId2" cstate="print"/>
          <a:srcRect l="5532" r="6250"/>
          <a:stretch>
            <a:fillRect/>
          </a:stretch>
        </p:blipFill>
        <p:spPr bwMode="auto">
          <a:xfrm>
            <a:off x="0" y="0"/>
            <a:ext cx="9144000" cy="6883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4464496" cy="692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Верно ли, что…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892480" cy="54006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атмосфера – это воздушная оболочка Земли?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 нормальных условиях масса воздуха  в 1 м</a:t>
            </a:r>
            <a:r>
              <a:rPr lang="ru-RU" sz="3000" baseline="300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равна 13 Н ? </a:t>
            </a:r>
            <a:endParaRPr lang="ru-RU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земная поверхность и тела, находящиеся на ней, испытывают давление всей толщи воздуха (атмосферное давление)? 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плотность воздуха быстро увеличивается с высотой?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ртутный барометр – это прибор для измерения гидростатического давления?</a:t>
            </a:r>
            <a:r>
              <a:rPr lang="el-G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760 мм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ст. – нормальное атмосферное давление?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ст. = 1333 Па? </a:t>
            </a: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08104" y="6093296"/>
            <a:ext cx="2736304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l-G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_</a:t>
            </a:r>
            <a:r>
              <a:rPr lang="el-G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_</a:t>
            </a:r>
            <a:r>
              <a:rPr lang="el-G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l-G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Λ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908720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endParaRPr lang="ru-RU" sz="3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212976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endParaRPr lang="ru-RU" sz="3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08518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endParaRPr lang="ru-RU" sz="3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844824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lang="ru-RU" sz="3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2440" y="3573016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lang="ru-RU" sz="3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725144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lang="ru-RU" sz="3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5661248"/>
            <a:ext cx="6480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endParaRPr lang="ru-RU" sz="3200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zabmedsnab.ru/d/966065/d/medical-thermometer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931624">
            <a:off x="755576" y="2644540"/>
            <a:ext cx="3384376" cy="2030626"/>
          </a:xfrm>
          <a:prstGeom prst="rect">
            <a:avLst/>
          </a:prstGeom>
          <a:noFill/>
        </p:spPr>
      </p:pic>
      <p:pic>
        <p:nvPicPr>
          <p:cNvPr id="1026" name="Picture 2" descr="https://air.sima-land.ru/items/1481236/0/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28" y="1899084"/>
            <a:ext cx="1907704" cy="1907704"/>
          </a:xfrm>
          <a:prstGeom prst="rect">
            <a:avLst/>
          </a:prstGeom>
          <a:noFill/>
        </p:spPr>
      </p:pic>
      <p:pic>
        <p:nvPicPr>
          <p:cNvPr id="1028" name="Picture 4" descr="http://900igr.net/up/datas/100293/015.jpg"/>
          <p:cNvPicPr>
            <a:picLocks noChangeAspect="1" noChangeArrowheads="1"/>
          </p:cNvPicPr>
          <p:nvPr/>
        </p:nvPicPr>
        <p:blipFill>
          <a:blip r:embed="rId4" cstate="print"/>
          <a:srcRect l="3937" t="56699" r="60626" b="6551"/>
          <a:stretch>
            <a:fillRect/>
          </a:stretch>
        </p:blipFill>
        <p:spPr bwMode="auto">
          <a:xfrm>
            <a:off x="2794002" y="679657"/>
            <a:ext cx="2592288" cy="2016224"/>
          </a:xfrm>
          <a:prstGeom prst="rect">
            <a:avLst/>
          </a:prstGeom>
          <a:noFill/>
        </p:spPr>
      </p:pic>
      <p:pic>
        <p:nvPicPr>
          <p:cNvPr id="6" name="Picture 4" descr="http://900igr.net/up/datas/100293/015.jpg"/>
          <p:cNvPicPr>
            <a:picLocks noChangeAspect="1" noChangeArrowheads="1"/>
          </p:cNvPicPr>
          <p:nvPr/>
        </p:nvPicPr>
        <p:blipFill>
          <a:blip r:embed="rId4" cstate="print"/>
          <a:srcRect l="3937" t="12600" r="75588" b="46451"/>
          <a:stretch>
            <a:fillRect/>
          </a:stretch>
        </p:blipFill>
        <p:spPr bwMode="auto">
          <a:xfrm>
            <a:off x="7236296" y="260648"/>
            <a:ext cx="1728192" cy="2592288"/>
          </a:xfrm>
          <a:prstGeom prst="rect">
            <a:avLst/>
          </a:prstGeom>
          <a:noFill/>
        </p:spPr>
      </p:pic>
      <p:pic>
        <p:nvPicPr>
          <p:cNvPr id="1036" name="Picture 12" descr="https://st.depositphotos.com/1687193/1257/i/950/depositphotos_12574070-stock-photo-green-frog-on-green-bottle.jpg"/>
          <p:cNvPicPr>
            <a:picLocks noChangeAspect="1" noChangeArrowheads="1"/>
          </p:cNvPicPr>
          <p:nvPr/>
        </p:nvPicPr>
        <p:blipFill>
          <a:blip r:embed="rId5" cstate="print"/>
          <a:srcRect l="13341" t="33503" r="35519" b="16575"/>
          <a:stretch>
            <a:fillRect/>
          </a:stretch>
        </p:blipFill>
        <p:spPr bwMode="auto">
          <a:xfrm>
            <a:off x="6516216" y="3068960"/>
            <a:ext cx="2430634" cy="3573016"/>
          </a:xfrm>
          <a:prstGeom prst="rect">
            <a:avLst/>
          </a:prstGeom>
          <a:noFill/>
        </p:spPr>
      </p:pic>
      <p:pic>
        <p:nvPicPr>
          <p:cNvPr id="1034" name="Picture 10" descr="http://vremenynet.ru/images/time/146226066426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394970"/>
            <a:ext cx="2448272" cy="1616135"/>
          </a:xfrm>
          <a:prstGeom prst="rect">
            <a:avLst/>
          </a:prstGeom>
          <a:noFill/>
        </p:spPr>
      </p:pic>
      <p:pic>
        <p:nvPicPr>
          <p:cNvPr id="1038" name="Picture 14" descr="https://static4.depositphotos.com/1001759/321/i/950/depositphotos_3219589-stock-photo-pipette-with-fluid.jpg"/>
          <p:cNvPicPr>
            <a:picLocks noChangeAspect="1" noChangeArrowheads="1"/>
          </p:cNvPicPr>
          <p:nvPr/>
        </p:nvPicPr>
        <p:blipFill>
          <a:blip r:embed="rId7" cstate="print"/>
          <a:srcRect t="8245" r="11387" b="8829"/>
          <a:stretch>
            <a:fillRect/>
          </a:stretch>
        </p:blipFill>
        <p:spPr bwMode="auto">
          <a:xfrm>
            <a:off x="323528" y="4005064"/>
            <a:ext cx="1944216" cy="2448272"/>
          </a:xfrm>
          <a:prstGeom prst="rect">
            <a:avLst/>
          </a:prstGeom>
          <a:noFill/>
        </p:spPr>
      </p:pic>
      <p:pic>
        <p:nvPicPr>
          <p:cNvPr id="1040" name="Picture 16" descr="http://medvoice.ru/wp-content/uploads/2016/04/devushka-pet-vodu-1.jpg"/>
          <p:cNvPicPr>
            <a:picLocks noChangeAspect="1" noChangeArrowheads="1"/>
          </p:cNvPicPr>
          <p:nvPr/>
        </p:nvPicPr>
        <p:blipFill>
          <a:blip r:embed="rId8" cstate="print"/>
          <a:srcRect l="19829" r="11167"/>
          <a:stretch>
            <a:fillRect/>
          </a:stretch>
        </p:blipFill>
        <p:spPr bwMode="auto">
          <a:xfrm>
            <a:off x="3347864" y="3861048"/>
            <a:ext cx="2507348" cy="2420888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10944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лишнее и почему?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Поднимаемся мы в гору, стало трудно нам дышать, а какие есть приборы, чтоб давление измерять?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stihi.ru/pics/2017/09/19/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200525" cy="4286250"/>
          </a:xfrm>
          <a:prstGeom prst="rect">
            <a:avLst/>
          </a:prstGeom>
          <a:noFill/>
        </p:spPr>
      </p:pic>
      <p:pic>
        <p:nvPicPr>
          <p:cNvPr id="16390" name="Picture 6" descr="http://doroga-v-shkolu.my1.ru/Kirill/199/95romanbook.ru.jpg"/>
          <p:cNvPicPr>
            <a:picLocks noChangeAspect="1" noChangeArrowheads="1"/>
          </p:cNvPicPr>
          <p:nvPr/>
        </p:nvPicPr>
        <p:blipFill>
          <a:blip r:embed="rId3" cstate="print"/>
          <a:srcRect b="5501"/>
          <a:stretch>
            <a:fillRect/>
          </a:stretch>
        </p:blipFill>
        <p:spPr bwMode="auto">
          <a:xfrm>
            <a:off x="5004048" y="2348880"/>
            <a:ext cx="3636917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410944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Барометр-анероид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5949280"/>
            <a:ext cx="2520280" cy="6766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Люсьен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1805-1866 г.г.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lowres-picturecabinet.com.s3-eu-west-1.amazonaws.com/43/main/11/9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3190875" cy="4076701"/>
          </a:xfrm>
          <a:prstGeom prst="rect">
            <a:avLst/>
          </a:prstGeom>
          <a:noFill/>
        </p:spPr>
      </p:pic>
      <p:pic>
        <p:nvPicPr>
          <p:cNvPr id="19462" name="Picture 6" descr="История баромет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5373025" cy="446449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5877272"/>
            <a:ext cx="273630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1847 году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Устройство барометра-анероида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http://edufuture.biz/images/b/b9/Pic_121.jpg"/>
          <p:cNvPicPr>
            <a:picLocks noChangeAspect="1" noChangeArrowheads="1"/>
          </p:cNvPicPr>
          <p:nvPr/>
        </p:nvPicPr>
        <p:blipFill>
          <a:blip r:embed="rId2" cstate="print"/>
          <a:srcRect l="42760" b="23979"/>
          <a:stretch>
            <a:fillRect/>
          </a:stretch>
        </p:blipFill>
        <p:spPr bwMode="auto">
          <a:xfrm>
            <a:off x="755576" y="1988840"/>
            <a:ext cx="7488832" cy="4027887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4221088"/>
            <a:ext cx="136815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Металлическая коробочка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16216" y="2348880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Пружина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67744" y="3573016"/>
            <a:ext cx="136815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Передаточный механизм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07704" y="2276872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Стрелка-указатель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4653136"/>
            <a:ext cx="1296144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Шкала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400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 работы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барометра-анероида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1556792"/>
            <a:ext cx="7548034" cy="4752528"/>
          </a:xfrm>
        </p:spPr>
      </p:pic>
    </p:spTree>
    <p:extLst>
      <p:ext uri="{BB962C8B-B14F-4D97-AF65-F5344CB8AC3E}">
        <p14:creationId xmlns:p14="http://schemas.microsoft.com/office/powerpoint/2010/main" val="39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s.ua.prom.st/351993900_w640_h640_bt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0" y="451830"/>
            <a:ext cx="6233362" cy="6087268"/>
          </a:xfrm>
          <a:prstGeom prst="rect">
            <a:avLst/>
          </a:prstGeom>
          <a:noFill/>
        </p:spPr>
      </p:pic>
      <p:pic>
        <p:nvPicPr>
          <p:cNvPr id="5" name="Picture 2" descr="https://images.ua.prom.st/351993900_w640_h640_btk8.jpg"/>
          <p:cNvPicPr>
            <a:picLocks noChangeAspect="1" noChangeArrowheads="1"/>
          </p:cNvPicPr>
          <p:nvPr/>
        </p:nvPicPr>
        <p:blipFill>
          <a:blip r:embed="rId2" cstate="print"/>
          <a:srcRect l="55427" t="20347" r="22611" b="57164"/>
          <a:stretch>
            <a:fillRect/>
          </a:stretch>
        </p:blipFill>
        <p:spPr bwMode="auto">
          <a:xfrm>
            <a:off x="1043608" y="852370"/>
            <a:ext cx="5256584" cy="525658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84168" y="1052736"/>
            <a:ext cx="2952328" cy="12241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1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= 762 мм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 = 1016 гПа </a:t>
            </a:r>
            <a:r>
              <a:rPr lang="ru-RU" sz="31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204</Words>
  <Application>Microsoft Office PowerPoint</Application>
  <PresentationFormat>Экран (4:3)</PresentationFormat>
  <Paragraphs>47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к уроку по физике «Барометр-анероид», 7 класс</vt:lpstr>
      <vt:lpstr>Презентация PowerPoint</vt:lpstr>
      <vt:lpstr>Верно ли, что…</vt:lpstr>
      <vt:lpstr>Что лишнее и почему?</vt:lpstr>
      <vt:lpstr>Поднимаемся мы в гору, стало трудно нам дышать, а какие есть приборы, чтоб давление измерять?</vt:lpstr>
      <vt:lpstr>Барометр-анероид</vt:lpstr>
      <vt:lpstr>Устройство барометра-анероида</vt:lpstr>
      <vt:lpstr>Принцип работы  барометра-анероида</vt:lpstr>
      <vt:lpstr> р = 762 мм рт.ст. р = 1016 гПа   </vt:lpstr>
      <vt:lpstr> р = 761 мм рт.ст. р = 1015 гПа   </vt:lpstr>
      <vt:lpstr> р = 762 мм рт.ст. р = 1016 гПа   </vt:lpstr>
      <vt:lpstr> р = 767,5 мм рт.ст. р = 1023 гПа   </vt:lpstr>
      <vt:lpstr> р1 = 764 мм рт.ст.  </vt:lpstr>
      <vt:lpstr>Презентация PowerPoint</vt:lpstr>
      <vt:lpstr>Презентация PowerPoint</vt:lpstr>
      <vt:lpstr>Презентация PowerPoint</vt:lpstr>
      <vt:lpstr>Альтиметр (высотомер)</vt:lpstr>
      <vt:lpstr>Домашнее задание:  изготовить самому прибор для измерения атмосферного давления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evgen</cp:lastModifiedBy>
  <cp:revision>43</cp:revision>
  <dcterms:created xsi:type="dcterms:W3CDTF">2018-02-15T13:17:02Z</dcterms:created>
  <dcterms:modified xsi:type="dcterms:W3CDTF">2019-01-09T08:45:52Z</dcterms:modified>
</cp:coreProperties>
</file>