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2" r:id="rId3"/>
    <p:sldId id="270" r:id="rId4"/>
    <p:sldId id="262" r:id="rId5"/>
    <p:sldId id="288" r:id="rId6"/>
    <p:sldId id="287" r:id="rId7"/>
    <p:sldId id="294" r:id="rId8"/>
    <p:sldId id="280" r:id="rId9"/>
    <p:sldId id="263" r:id="rId10"/>
    <p:sldId id="289" r:id="rId11"/>
    <p:sldId id="261" r:id="rId12"/>
    <p:sldId id="281" r:id="rId13"/>
    <p:sldId id="276" r:id="rId14"/>
    <p:sldId id="293" r:id="rId15"/>
    <p:sldId id="292" r:id="rId16"/>
    <p:sldId id="286" r:id="rId17"/>
    <p:sldId id="267" r:id="rId18"/>
    <p:sldId id="260" r:id="rId19"/>
    <p:sldId id="266" r:id="rId20"/>
    <p:sldId id="296" r:id="rId21"/>
    <p:sldId id="298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0740" y="123239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8529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5EAF0-7094-420F-BDEB-B22D57AAEAD1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C3EC0-C75F-4230-9E17-6DD36B803F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F78D8-7E92-403C-B36E-4054FD4AD0E7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EB25-C968-40BD-BEE1-6F95C39455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EB6D-6380-4E75-A679-C3BD594D2CCC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8175D-BF0B-41A9-B1C3-104BC565DC8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AAD4F-B019-42A0-9D8F-22EA0866342B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DD134-996A-4A1C-9116-579ECA7898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820F-4811-4A73-8424-2C7338632D99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E7B4B-348C-4893-A773-3157B31DD48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6E4D-0371-43BF-815E-4BC67475C225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0591-6D7D-448A-95D9-EB993E6A24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E280E-911F-4F7A-B228-4D0B0855FD8D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458EB-7DD2-4B75-9FDE-F2420766C6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81D2-306D-49DD-B5FF-DC8D51A8FCF3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40B2C-D24C-4A4F-8408-BDC5730722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5DA9-4A78-44A4-9FF4-9E0F23466901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273A2-06FC-4212-A2ED-09CDBCFC93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BB673-D72F-4FD7-A6EB-F252299CC815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21637-83A2-4986-89C3-A08B8BB919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34612-2B56-40CA-9DB6-53764E802AB6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26BB3-C2FA-436B-BB3C-C016603D77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762BCF-1E43-42FA-9E31-4EC4EC94FF25}" type="datetimeFigureOut">
              <a:rPr lang="ru-RU"/>
              <a:pPr>
                <a:defRPr/>
              </a:pPr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915C3EA-4A4F-4345-A344-0D92B7BDA61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0740" y="548680"/>
            <a:ext cx="7772400" cy="3312367"/>
          </a:xfrm>
        </p:spPr>
        <p:txBody>
          <a:bodyPr/>
          <a:lstStyle/>
          <a:p>
            <a:r>
              <a:rPr lang="ru-RU" sz="4800" dirty="0" smtClean="0"/>
              <a:t>С  ЛЮБОВЬЮ   К МУЗЫКЕ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традиции моей семьи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0800" cy="2472680"/>
          </a:xfrm>
        </p:spPr>
        <p:txBody>
          <a:bodyPr/>
          <a:lstStyle/>
          <a:p>
            <a:r>
              <a:rPr lang="ru-RU" sz="2400" dirty="0" smtClean="0"/>
              <a:t>Выполнил ученик  2 класса фортепианного отделения</a:t>
            </a:r>
          </a:p>
          <a:p>
            <a:r>
              <a:rPr lang="ru-RU" sz="2400" dirty="0" smtClean="0"/>
              <a:t>Калинин Андрей</a:t>
            </a:r>
          </a:p>
          <a:p>
            <a:pPr algn="r"/>
            <a:r>
              <a:rPr lang="ru-RU" sz="2000" dirty="0" smtClean="0"/>
              <a:t>Руководитель Калинина Любовь Валерьевна</a:t>
            </a:r>
          </a:p>
          <a:p>
            <a:pPr algn="r"/>
            <a:r>
              <a:rPr lang="ru-RU" sz="2000" dirty="0" smtClean="0"/>
              <a:t>преподаватель по классу фортепиано</a:t>
            </a:r>
          </a:p>
          <a:p>
            <a:pPr algn="r"/>
            <a:r>
              <a:rPr lang="ru-RU" sz="2000" dirty="0" smtClean="0"/>
              <a:t>МБУ ДО  «Школа искусств»  2017 год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/>
              <a:t>Мой прадедушка Валерий Константинович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92948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«Камень  Памяти»   </a:t>
            </a:r>
            <a:r>
              <a:rPr lang="ru-RU" sz="2800" dirty="0" smtClean="0"/>
              <a:t>жертвам политических репрессий </a:t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 err="1" smtClean="0"/>
              <a:t>Верещагинском</a:t>
            </a:r>
            <a:r>
              <a:rPr lang="ru-RU" sz="2800" dirty="0" smtClean="0"/>
              <a:t> сквере основал мой  прадедушка  Валерий Константинович</a:t>
            </a:r>
            <a:endParaRPr lang="ru-RU" sz="2800" dirty="0"/>
          </a:p>
        </p:txBody>
      </p:sp>
      <p:pic>
        <p:nvPicPr>
          <p:cNvPr id="18434" name="Picture 2" descr="C:\Users\it\Desktop\Новая папка\IMG_8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600200"/>
            <a:ext cx="6786610" cy="50435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27388"/>
          </a:xfrm>
        </p:spPr>
        <p:txBody>
          <a:bodyPr/>
          <a:lstStyle/>
          <a:p>
            <a:r>
              <a:rPr lang="ru-RU" sz="4400" dirty="0" smtClean="0"/>
              <a:t>Вера Михайловна   Архапчева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86322"/>
            <a:ext cx="3008313" cy="1339841"/>
          </a:xfrm>
        </p:spPr>
        <p:txBody>
          <a:bodyPr/>
          <a:lstStyle/>
          <a:p>
            <a:r>
              <a:rPr lang="ru-RU" sz="4000" dirty="0" smtClean="0"/>
              <a:t>Разъезд  «Кукетский» </a:t>
            </a:r>
          </a:p>
          <a:p>
            <a:r>
              <a:rPr lang="ru-RU" sz="4000" dirty="0" smtClean="0"/>
              <a:t>1952 год</a:t>
            </a: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14290"/>
            <a:ext cx="471490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Голос у  Веры Михайловны  был  красивый, бархатный…</a:t>
            </a:r>
            <a:endParaRPr lang="ru-RU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64373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/>
              <a:t>О песне, гармошке и о том как нас воспитывали….</a:t>
            </a:r>
            <a:endParaRPr lang="ru-RU" sz="3600" dirty="0"/>
          </a:p>
        </p:txBody>
      </p:sp>
      <p:pic>
        <p:nvPicPr>
          <p:cNvPr id="15362" name="Picture 2" descr="C:\Users\it\Pictures\2015-05-27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357298"/>
            <a:ext cx="392909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Вера  Михайловна   с сыном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929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Прабабушка   Алла Константиновна  и</a:t>
            </a:r>
            <a:br>
              <a:rPr lang="ru-RU" sz="4000" dirty="0" smtClean="0"/>
            </a:br>
            <a:r>
              <a:rPr lang="ru-RU" sz="4000" dirty="0" smtClean="0"/>
              <a:t>прадедушка    Игорь Константинович</a:t>
            </a:r>
            <a:endParaRPr lang="ru-RU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71517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sz="3200" dirty="0" smtClean="0"/>
              <a:t>Прадедушка Игорь Константинович </a:t>
            </a:r>
            <a:br>
              <a:rPr lang="ru-RU" sz="3200" dirty="0" smtClean="0"/>
            </a:br>
            <a:r>
              <a:rPr lang="ru-RU" sz="3200" dirty="0" smtClean="0"/>
              <a:t>с любимым баяном  «ЮПИТЕР»</a:t>
            </a:r>
            <a:endParaRPr lang="ru-RU" sz="3200" dirty="0"/>
          </a:p>
        </p:txBody>
      </p:sp>
      <p:pic>
        <p:nvPicPr>
          <p:cNvPr id="25602" name="Picture 2" descr="C:\Users\it\Desktop\Новая папка\IMG_76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857232"/>
            <a:ext cx="4643470" cy="6000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/>
              <a:t>На сцене   братья  </a:t>
            </a:r>
            <a:r>
              <a:rPr lang="ru-RU" dirty="0" err="1" smtClean="0"/>
              <a:t>Архапчевы</a:t>
            </a:r>
            <a:endParaRPr lang="ru-RU" dirty="0"/>
          </a:p>
        </p:txBody>
      </p:sp>
      <p:pic>
        <p:nvPicPr>
          <p:cNvPr id="17410" name="Picture 2" descr="C:\Users\it\Desktop\Новая папка\IMG_7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84"/>
            <a:ext cx="7143799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r>
              <a:rPr lang="ru-RU" dirty="0" smtClean="0"/>
              <a:t>Моя бабушка  Любовь Валерьевна-  пианистка</a:t>
            </a:r>
            <a:endParaRPr lang="ru-RU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714488"/>
            <a:ext cx="48577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www.imgs.su/tmp/2012-07-30/1343663680-46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271464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pPr algn="r"/>
            <a:r>
              <a:rPr lang="ru-RU" sz="4800" dirty="0" smtClean="0"/>
              <a:t>Для чего человеку семья? </a:t>
            </a:r>
            <a:br>
              <a:rPr lang="ru-RU" sz="4800" dirty="0" smtClean="0"/>
            </a:br>
            <a:r>
              <a:rPr lang="ru-RU" sz="4800" dirty="0" smtClean="0"/>
              <a:t>Почему семья – это главная ценность в жизни человека? </a:t>
            </a:r>
            <a:br>
              <a:rPr lang="ru-RU" sz="4800" dirty="0" smtClean="0"/>
            </a:br>
            <a:r>
              <a:rPr lang="ru-RU" sz="4800" dirty="0" smtClean="0"/>
              <a:t>Какие у нашей </a:t>
            </a:r>
            <a:br>
              <a:rPr lang="ru-RU" sz="4800" dirty="0" smtClean="0"/>
            </a:br>
            <a:r>
              <a:rPr lang="ru-RU" sz="4800" dirty="0" smtClean="0"/>
              <a:t>семьи  традиции и обычаи? </a:t>
            </a:r>
            <a:br>
              <a:rPr lang="ru-RU" sz="4800" dirty="0" smtClean="0"/>
            </a:br>
            <a:endParaRPr lang="ru-RU" sz="4800" dirty="0"/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60056"/>
            <a:ext cx="300831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714356"/>
            <a:ext cx="3829048" cy="4691063"/>
          </a:xfrm>
        </p:spPr>
        <p:txBody>
          <a:bodyPr/>
          <a:lstStyle/>
          <a:p>
            <a:r>
              <a:rPr lang="ru-RU" sz="5400" dirty="0" smtClean="0"/>
              <a:t>Семья – духовная Родина человека.</a:t>
            </a:r>
            <a:endParaRPr lang="ru-RU" sz="54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126" y="273050"/>
            <a:ext cx="4255597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3" name="Рисунок 2" descr="Картинки-статусы о Семье, Любви, Верности, Счастье и детях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00108"/>
            <a:ext cx="5940425" cy="545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/>
              <a:t>МОЯ   МАМА  ВАЛЕРИЯ</a:t>
            </a:r>
            <a:endParaRPr lang="ru-RU" sz="4800" dirty="0"/>
          </a:p>
        </p:txBody>
      </p:sp>
      <p:pic>
        <p:nvPicPr>
          <p:cNvPr id="1026" name="Picture 2" descr="D:\Фото  Новый год Миша Паша\IMG_2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6929485" cy="4786346"/>
          </a:xfrm>
          <a:prstGeom prst="rect">
            <a:avLst/>
          </a:prstGeom>
          <a:noFill/>
        </p:spPr>
      </p:pic>
      <p:pic>
        <p:nvPicPr>
          <p:cNvPr id="4" name="Picture 2" descr="D:\Фото  Новый год Миша Паша\IMG_2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4"/>
            <a:ext cx="700092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dirty="0" smtClean="0"/>
              <a:t>МОЯ   ЛЮБИМАЯ   МАМОЧКА</a:t>
            </a:r>
            <a:endParaRPr lang="ru-RU" dirty="0"/>
          </a:p>
        </p:txBody>
      </p:sp>
      <p:pic>
        <p:nvPicPr>
          <p:cNvPr id="19458" name="Picture 2" descr="C:\Users\it\Desktop\Новая папка\IMG_87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00108"/>
            <a:ext cx="6858048" cy="5429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МАМИНА  СЕМЬЯ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8580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Мои </a:t>
            </a:r>
            <a:r>
              <a:rPr lang="ru-RU" sz="3600" dirty="0" err="1" smtClean="0"/>
              <a:t>прапрародители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Константин Афонасьевич и Вера Михайловна</a:t>
            </a:r>
            <a:endParaRPr lang="ru-RU" sz="36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85" y="1600200"/>
            <a:ext cx="341183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0552" y="1600200"/>
            <a:ext cx="34538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«КНИГА  ПАМЯТИ»      </a:t>
            </a:r>
            <a:br>
              <a:rPr lang="ru-RU" sz="3600" dirty="0" smtClean="0"/>
            </a:br>
            <a:r>
              <a:rPr lang="ru-RU" sz="3600" dirty="0" smtClean="0"/>
              <a:t>Крым    1938  год.   Заседание   партячейки. </a:t>
            </a:r>
            <a:endParaRPr lang="ru-RU" sz="3600" dirty="0"/>
          </a:p>
        </p:txBody>
      </p:sp>
      <p:pic>
        <p:nvPicPr>
          <p:cNvPr id="16386" name="Picture 2" descr="C:\Users\it\Pictures\2015-05-27\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714488"/>
            <a:ext cx="6143668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4357718" cy="3870330"/>
          </a:xfrm>
        </p:spPr>
        <p:txBody>
          <a:bodyPr/>
          <a:lstStyle/>
          <a:p>
            <a:r>
              <a:rPr lang="ru-RU" sz="4400" dirty="0" err="1" smtClean="0"/>
              <a:t>Прапрапрадедушка</a:t>
            </a:r>
            <a:r>
              <a:rPr lang="ru-RU" sz="4400" dirty="0" smtClean="0"/>
              <a:t> </a:t>
            </a:r>
            <a:r>
              <a:rPr lang="ru-RU" sz="4400" dirty="0" err="1" smtClean="0"/>
              <a:t>Афонасий</a:t>
            </a:r>
            <a:r>
              <a:rPr lang="ru-RU" sz="4400" dirty="0" smtClean="0"/>
              <a:t>  и  </a:t>
            </a:r>
            <a:r>
              <a:rPr lang="ru-RU" sz="4400" dirty="0" err="1" smtClean="0"/>
              <a:t>прапрапрабабушка</a:t>
            </a:r>
            <a:r>
              <a:rPr lang="ru-RU" sz="4400" dirty="0" smtClean="0"/>
              <a:t>  Люба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5500702"/>
            <a:ext cx="3008313" cy="911213"/>
          </a:xfrm>
        </p:spPr>
        <p:txBody>
          <a:bodyPr/>
          <a:lstStyle/>
          <a:p>
            <a:r>
              <a:rPr lang="ru-RU" sz="4800" dirty="0" smtClean="0"/>
              <a:t>Г. Феодосия       1915 год</a:t>
            </a:r>
            <a:endParaRPr lang="ru-RU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0"/>
            <a:ext cx="3643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бабушка Любовь Валерьевна</a:t>
            </a:r>
            <a:endParaRPr lang="ru-RU" dirty="0"/>
          </a:p>
        </p:txBody>
      </p:sp>
      <p:pic>
        <p:nvPicPr>
          <p:cNvPr id="20482" name="Picture 2" descr="C:\Users\it\Desktop\Новая папка\IMG_8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500857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Слайды с сердечками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Другая 2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75 [Режим совместимости]" id="{532A9F33-B51E-4932-814B-8DF826DA9E28}" vid="{56F7BA3C-DAE9-4DDF-944D-2100BD0C835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сердечками</Template>
  <TotalTime>1029</TotalTime>
  <Words>130</Words>
  <Application>Microsoft Office PowerPoint</Application>
  <PresentationFormat>Экран (4:3)</PresentationFormat>
  <Paragraphs>29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Слайды с сердечками</vt:lpstr>
      <vt:lpstr>С  ЛЮБОВЬЮ   К МУЗЫКЕ  традиции моей семьи </vt:lpstr>
      <vt:lpstr>Для чего человеку семья?  Почему семья – это главная ценность в жизни человека?  Какие у нашей  семьи  традиции и обычаи?  </vt:lpstr>
      <vt:lpstr>МОЯ   МАМА  ВАЛЕРИЯ</vt:lpstr>
      <vt:lpstr>МОЯ   ЛЮБИМАЯ   МАМОЧКА</vt:lpstr>
      <vt:lpstr>МАМИНА  СЕМЬЯ</vt:lpstr>
      <vt:lpstr>Мои прапрародители Константин Афонасьевич и Вера Михайловна</vt:lpstr>
      <vt:lpstr>«КНИГА  ПАМЯТИ»       Крым    1938  год.   Заседание   партячейки. </vt:lpstr>
      <vt:lpstr>Прапрапрадедушка Афонасий  и  прапрапрабабушка  Люба</vt:lpstr>
      <vt:lpstr>Моя бабушка Любовь Валерьевна</vt:lpstr>
      <vt:lpstr>Мой прадедушка Валерий Константинович</vt:lpstr>
      <vt:lpstr>«Камень  Памяти»   жертвам политических репрессий  в Верещагинском сквере основал мой  прадедушка  Валерий Константинович</vt:lpstr>
      <vt:lpstr>Вера Михайловна   Архапчева</vt:lpstr>
      <vt:lpstr>Голос у  Веры Михайловны  был  красивый, бархатный…</vt:lpstr>
      <vt:lpstr>О песне, гармошке и о том как нас воспитывали….</vt:lpstr>
      <vt:lpstr>Вера  Михайловна   с сыном</vt:lpstr>
      <vt:lpstr>Прабабушка   Алла Константиновна  и прадедушка    Игорь Константинович</vt:lpstr>
      <vt:lpstr>Прадедушка Игорь Константинович  с любимым баяном  «ЮПИТЕР»</vt:lpstr>
      <vt:lpstr>На сцене   братья  Архапчевы</vt:lpstr>
      <vt:lpstr>Моя бабушка  Любовь Валерьевна-  пианистка</vt:lpstr>
      <vt:lpstr>Слайд 20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it</dc:creator>
  <cp:lastModifiedBy>Пользователь Windows</cp:lastModifiedBy>
  <cp:revision>106</cp:revision>
  <dcterms:created xsi:type="dcterms:W3CDTF">2015-05-25T19:03:20Z</dcterms:created>
  <dcterms:modified xsi:type="dcterms:W3CDTF">2018-12-20T05:28:48Z</dcterms:modified>
</cp:coreProperties>
</file>