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6"/>
  </p:notesMasterIdLst>
  <p:sldIdLst>
    <p:sldId id="279" r:id="rId2"/>
    <p:sldId id="280" r:id="rId3"/>
    <p:sldId id="258" r:id="rId4"/>
    <p:sldId id="259" r:id="rId5"/>
    <p:sldId id="281" r:id="rId6"/>
    <p:sldId id="260" r:id="rId7"/>
    <p:sldId id="261" r:id="rId8"/>
    <p:sldId id="273" r:id="rId9"/>
    <p:sldId id="262" r:id="rId10"/>
    <p:sldId id="263" r:id="rId11"/>
    <p:sldId id="265" r:id="rId12"/>
    <p:sldId id="264" r:id="rId13"/>
    <p:sldId id="266" r:id="rId14"/>
    <p:sldId id="267" r:id="rId15"/>
    <p:sldId id="277" r:id="rId16"/>
    <p:sldId id="268" r:id="rId17"/>
    <p:sldId id="272" r:id="rId18"/>
    <p:sldId id="270" r:id="rId19"/>
    <p:sldId id="274" r:id="rId20"/>
    <p:sldId id="269" r:id="rId21"/>
    <p:sldId id="275" r:id="rId22"/>
    <p:sldId id="271" r:id="rId23"/>
    <p:sldId id="276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C1CC-01E0-48F6-9B5A-D860C07194BC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ADE8-FB50-4290-99D1-5801C94F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ADE8-FB50-4290-99D1-5801C94FFC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58648F-A264-4944-81E0-569EA5D5D31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14FF06-8BCB-402F-AEE2-FAFFF32F8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ru-RU" sz="4000" dirty="0"/>
              <a:t>4 </a:t>
            </a:r>
            <a:r>
              <a:rPr lang="ru-RU" altLang="ru-RU" sz="4000" dirty="0"/>
              <a:t>ноября – День народного единства</a:t>
            </a:r>
          </a:p>
        </p:txBody>
      </p:sp>
      <p:pic>
        <p:nvPicPr>
          <p:cNvPr id="5123" name="Picture 3" descr="gerb_r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18062" y="1669101"/>
            <a:ext cx="3683000" cy="45100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465" y="2314700"/>
            <a:ext cx="5791200" cy="3247898"/>
          </a:xfrm>
        </p:spPr>
      </p:pic>
    </p:spTree>
    <p:extLst>
      <p:ext uri="{BB962C8B-B14F-4D97-AF65-F5344CB8AC3E}">
        <p14:creationId xmlns:p14="http://schemas.microsoft.com/office/powerpoint/2010/main" xmlns="" val="392835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1"/>
            <a:ext cx="11582400" cy="2078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«Последствия» шведско-польской интервенции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158" y="938151"/>
            <a:ext cx="9494326" cy="5617025"/>
          </a:xfrm>
        </p:spPr>
      </p:pic>
    </p:spTree>
    <p:extLst>
      <p:ext uri="{BB962C8B-B14F-4D97-AF65-F5344CB8AC3E}">
        <p14:creationId xmlns:p14="http://schemas.microsoft.com/office/powerpoint/2010/main" xmlns="" val="4132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670" y="831273"/>
            <a:ext cx="9393204" cy="5714584"/>
          </a:xfrm>
        </p:spPr>
      </p:pic>
    </p:spTree>
    <p:extLst>
      <p:ext uri="{BB962C8B-B14F-4D97-AF65-F5344CB8AC3E}">
        <p14:creationId xmlns:p14="http://schemas.microsoft.com/office/powerpoint/2010/main" xmlns="" val="28821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1"/>
            <a:ext cx="11582400" cy="2790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Патриарх московский </a:t>
            </a:r>
            <a:r>
              <a:rPr lang="ru-RU" dirty="0" err="1" smtClean="0"/>
              <a:t>Гермоген</a:t>
            </a:r>
            <a:r>
              <a:rPr lang="ru-RU" dirty="0" smtClean="0"/>
              <a:t> в заточении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300" y="1068779"/>
            <a:ext cx="9085613" cy="5358757"/>
          </a:xfrm>
        </p:spPr>
      </p:pic>
    </p:spTree>
    <p:extLst>
      <p:ext uri="{BB962C8B-B14F-4D97-AF65-F5344CB8AC3E}">
        <p14:creationId xmlns:p14="http://schemas.microsoft.com/office/powerpoint/2010/main" xmlns="" val="39371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3978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Призыв  к нижегородцам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050" y="1033153"/>
            <a:ext cx="9133115" cy="5410113"/>
          </a:xfrm>
        </p:spPr>
      </p:pic>
    </p:spTree>
    <p:extLst>
      <p:ext uri="{BB962C8B-B14F-4D97-AF65-F5344CB8AC3E}">
        <p14:creationId xmlns:p14="http://schemas.microsoft.com/office/powerpoint/2010/main" xmlns="" val="25035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086" y="475013"/>
            <a:ext cx="5872436" cy="6189889"/>
          </a:xfrm>
        </p:spPr>
      </p:pic>
    </p:spTree>
    <p:extLst>
      <p:ext uri="{BB962C8B-B14F-4D97-AF65-F5344CB8AC3E}">
        <p14:creationId xmlns:p14="http://schemas.microsoft.com/office/powerpoint/2010/main" xmlns="" val="11187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437" y="391876"/>
            <a:ext cx="8980973" cy="6187044"/>
          </a:xfrm>
        </p:spPr>
      </p:pic>
    </p:spTree>
    <p:extLst>
      <p:ext uri="{BB962C8B-B14F-4D97-AF65-F5344CB8AC3E}">
        <p14:creationId xmlns:p14="http://schemas.microsoft.com/office/powerpoint/2010/main" xmlns="" val="30505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047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ополчение двинулось на Москву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247" y="1033153"/>
            <a:ext cx="9656927" cy="5522019"/>
          </a:xfrm>
        </p:spPr>
      </p:pic>
    </p:spTree>
    <p:extLst>
      <p:ext uri="{BB962C8B-B14F-4D97-AF65-F5344CB8AC3E}">
        <p14:creationId xmlns:p14="http://schemas.microsoft.com/office/powerpoint/2010/main" xmlns="" val="10141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025" y="273130"/>
            <a:ext cx="9668892" cy="6305799"/>
          </a:xfrm>
        </p:spPr>
      </p:pic>
    </p:spTree>
    <p:extLst>
      <p:ext uri="{BB962C8B-B14F-4D97-AF65-F5344CB8AC3E}">
        <p14:creationId xmlns:p14="http://schemas.microsoft.com/office/powerpoint/2010/main" xmlns="" val="1892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104" y="323118"/>
            <a:ext cx="10191362" cy="6267688"/>
          </a:xfrm>
        </p:spPr>
      </p:pic>
    </p:spTree>
    <p:extLst>
      <p:ext uri="{BB962C8B-B14F-4D97-AF65-F5344CB8AC3E}">
        <p14:creationId xmlns:p14="http://schemas.microsoft.com/office/powerpoint/2010/main" xmlns="" val="414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4215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Подвиг </a:t>
            </a:r>
            <a:r>
              <a:rPr lang="ru-RU" dirty="0" err="1" smtClean="0"/>
              <a:t>ивана</a:t>
            </a:r>
            <a:r>
              <a:rPr lang="ru-RU" dirty="0" smtClean="0"/>
              <a:t> </a:t>
            </a:r>
            <a:r>
              <a:rPr lang="ru-RU" dirty="0" err="1" smtClean="0"/>
              <a:t>сусанина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167" y="1068780"/>
            <a:ext cx="9513123" cy="5462386"/>
          </a:xfrm>
        </p:spPr>
      </p:pic>
    </p:spTree>
    <p:extLst>
      <p:ext uri="{BB962C8B-B14F-4D97-AF65-F5344CB8AC3E}">
        <p14:creationId xmlns:p14="http://schemas.microsoft.com/office/powerpoint/2010/main" xmlns="" val="7390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351477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/>
              <a:t>Праздник, который мы отмечаем </a:t>
            </a:r>
            <a:br>
              <a:rPr lang="ru-RU" altLang="ru-RU" sz="4000"/>
            </a:br>
            <a:r>
              <a:rPr lang="en-US" altLang="ru-RU" sz="4000"/>
              <a:t>4 </a:t>
            </a:r>
            <a:r>
              <a:rPr lang="ru-RU" altLang="ru-RU" sz="4000"/>
              <a:t>ноября ?</a:t>
            </a:r>
          </a:p>
        </p:txBody>
      </p:sp>
      <p:pic>
        <p:nvPicPr>
          <p:cNvPr id="4099" name="Picture 9" descr="флаг р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19499" y="2084325"/>
            <a:ext cx="6121400" cy="2952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000376" y="2062164"/>
            <a:ext cx="142875" cy="4103687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0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отвоёвана часть Москвы - Китай город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205" y="1045030"/>
            <a:ext cx="9358205" cy="5462650"/>
          </a:xfrm>
        </p:spPr>
      </p:pic>
    </p:spTree>
    <p:extLst>
      <p:ext uri="{BB962C8B-B14F-4D97-AF65-F5344CB8AC3E}">
        <p14:creationId xmlns:p14="http://schemas.microsoft.com/office/powerpoint/2010/main" xmlns="" val="33066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652" y="329130"/>
            <a:ext cx="9664887" cy="6273547"/>
          </a:xfrm>
        </p:spPr>
      </p:pic>
    </p:spTree>
    <p:extLst>
      <p:ext uri="{BB962C8B-B14F-4D97-AF65-F5344CB8AC3E}">
        <p14:creationId xmlns:p14="http://schemas.microsoft.com/office/powerpoint/2010/main" xmlns="" val="17559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3265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Москвичи бурно праздновали победу.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736" y="1009403"/>
            <a:ext cx="9486813" cy="5557650"/>
          </a:xfrm>
        </p:spPr>
      </p:pic>
    </p:spTree>
    <p:extLst>
      <p:ext uri="{BB962C8B-B14F-4D97-AF65-F5344CB8AC3E}">
        <p14:creationId xmlns:p14="http://schemas.microsoft.com/office/powerpoint/2010/main" xmlns="" val="18538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362" y="308758"/>
            <a:ext cx="9261798" cy="6222672"/>
          </a:xfrm>
        </p:spPr>
      </p:pic>
    </p:spTree>
    <p:extLst>
      <p:ext uri="{BB962C8B-B14F-4D97-AF65-F5344CB8AC3E}">
        <p14:creationId xmlns:p14="http://schemas.microsoft.com/office/powerpoint/2010/main" xmlns="" val="29349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01" y="552202"/>
            <a:ext cx="11582400" cy="492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Минину и </a:t>
            </a:r>
            <a:r>
              <a:rPr lang="ru-RU" dirty="0" err="1" smtClean="0"/>
              <a:t>пожарскому</a:t>
            </a:r>
            <a:r>
              <a:rPr lang="ru-RU" dirty="0" smtClean="0"/>
              <a:t> </a:t>
            </a:r>
            <a:r>
              <a:rPr lang="ru-RU" sz="2700" dirty="0" smtClean="0"/>
              <a:t>(скульптор И.П. </a:t>
            </a:r>
            <a:r>
              <a:rPr lang="ru-RU" sz="2700" dirty="0" err="1" smtClean="0"/>
              <a:t>мартос</a:t>
            </a:r>
            <a:r>
              <a:rPr lang="ru-RU" sz="2700" dirty="0" smtClean="0"/>
              <a:t>)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07" y="1080655"/>
            <a:ext cx="9692923" cy="5560555"/>
          </a:xfrm>
        </p:spPr>
      </p:pic>
    </p:spTree>
    <p:extLst>
      <p:ext uri="{BB962C8B-B14F-4D97-AF65-F5344CB8AC3E}">
        <p14:creationId xmlns:p14="http://schemas.microsoft.com/office/powerpoint/2010/main" xmlns="" val="3771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777" y="118281"/>
            <a:ext cx="9905998" cy="878006"/>
          </a:xfrm>
        </p:spPr>
        <p:txBody>
          <a:bodyPr/>
          <a:lstStyle/>
          <a:p>
            <a:pPr algn="ctr"/>
            <a:r>
              <a:rPr lang="ru-RU" dirty="0" smtClean="0"/>
              <a:t>Великий голод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180" y="1554163"/>
            <a:ext cx="5862839" cy="4525962"/>
          </a:xfrm>
        </p:spPr>
      </p:pic>
    </p:spTree>
    <p:extLst>
      <p:ext uri="{BB962C8B-B14F-4D97-AF65-F5344CB8AC3E}">
        <p14:creationId xmlns:p14="http://schemas.microsoft.com/office/powerpoint/2010/main" xmlns="" val="25715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646" y="516578"/>
            <a:ext cx="9114888" cy="5943600"/>
          </a:xfrm>
        </p:spPr>
      </p:pic>
    </p:spTree>
    <p:extLst>
      <p:ext uri="{BB962C8B-B14F-4D97-AF65-F5344CB8AC3E}">
        <p14:creationId xmlns:p14="http://schemas.microsoft.com/office/powerpoint/2010/main" xmlns="" val="37867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87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Царевич Дмитрий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721" y="1068779"/>
            <a:ext cx="5282924" cy="5617029"/>
          </a:xfrm>
        </p:spPr>
      </p:pic>
    </p:spTree>
    <p:extLst>
      <p:ext uri="{BB962C8B-B14F-4D97-AF65-F5344CB8AC3E}">
        <p14:creationId xmlns:p14="http://schemas.microsoft.com/office/powerpoint/2010/main" xmlns="" val="24271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759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Лжедмитрий при польском дворе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052" y="1211283"/>
            <a:ext cx="8534814" cy="5300860"/>
          </a:xfrm>
        </p:spPr>
      </p:pic>
    </p:spTree>
    <p:extLst>
      <p:ext uri="{BB962C8B-B14F-4D97-AF65-F5344CB8AC3E}">
        <p14:creationId xmlns:p14="http://schemas.microsoft.com/office/powerpoint/2010/main" xmlns="" val="7522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587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Наступление польской интервенции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580" y="1163782"/>
            <a:ext cx="9349456" cy="5332020"/>
          </a:xfrm>
        </p:spPr>
      </p:pic>
    </p:spTree>
    <p:extLst>
      <p:ext uri="{BB962C8B-B14F-4D97-AF65-F5344CB8AC3E}">
        <p14:creationId xmlns:p14="http://schemas.microsoft.com/office/powerpoint/2010/main" xmlns="" val="29923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3384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Восстание против Лжедмитрия </a:t>
            </a:r>
            <a:r>
              <a:rPr lang="en-US" dirty="0" err="1" smtClean="0"/>
              <a:t>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159" y="878774"/>
            <a:ext cx="5356095" cy="5723906"/>
          </a:xfrm>
        </p:spPr>
      </p:pic>
    </p:spTree>
    <p:extLst>
      <p:ext uri="{BB962C8B-B14F-4D97-AF65-F5344CB8AC3E}">
        <p14:creationId xmlns:p14="http://schemas.microsoft.com/office/powerpoint/2010/main" xmlns="" val="39525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492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Великая сеча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297" y="938152"/>
            <a:ext cx="9016732" cy="5614256"/>
          </a:xfrm>
        </p:spPr>
      </p:pic>
    </p:spTree>
    <p:extLst>
      <p:ext uri="{BB962C8B-B14F-4D97-AF65-F5344CB8AC3E}">
        <p14:creationId xmlns:p14="http://schemas.microsoft.com/office/powerpoint/2010/main" xmlns="" val="14401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70</Words>
  <Application>Microsoft Office PowerPoint</Application>
  <PresentationFormat>Произвольный</PresentationFormat>
  <Paragraphs>17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4 ноября – День народного единства</vt:lpstr>
      <vt:lpstr>Праздник, который мы отмечаем  4 ноября ?</vt:lpstr>
      <vt:lpstr>Великий голод</vt:lpstr>
      <vt:lpstr>Слайд 4</vt:lpstr>
      <vt:lpstr>Царевич Дмитрий</vt:lpstr>
      <vt:lpstr>Лжедмитрий при польском дворе</vt:lpstr>
      <vt:lpstr>Наступление польской интервенции</vt:lpstr>
      <vt:lpstr>Восстание против Лжедмитрия i</vt:lpstr>
      <vt:lpstr>Великая сеча</vt:lpstr>
      <vt:lpstr>«Последствия» шведско-польской интервенции</vt:lpstr>
      <vt:lpstr>Слайд 11</vt:lpstr>
      <vt:lpstr>Патриарх московский Гермоген в заточении</vt:lpstr>
      <vt:lpstr>Призыв  к нижегородцам</vt:lpstr>
      <vt:lpstr>Слайд 14</vt:lpstr>
      <vt:lpstr>Слайд 15</vt:lpstr>
      <vt:lpstr>ополчение двинулось на Москву</vt:lpstr>
      <vt:lpstr>Слайд 17</vt:lpstr>
      <vt:lpstr>Слайд 18</vt:lpstr>
      <vt:lpstr>Подвиг ивана сусанина</vt:lpstr>
      <vt:lpstr>отвоёвана часть Москвы - Китай город</vt:lpstr>
      <vt:lpstr>Слайд 21</vt:lpstr>
      <vt:lpstr>Москвичи бурно праздновали победу. </vt:lpstr>
      <vt:lpstr>Слайд 23</vt:lpstr>
      <vt:lpstr>Памятник Минину и пожарскому (скульптор И.П. мартос)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Ермакова</dc:creator>
  <cp:lastModifiedBy>Ольга</cp:lastModifiedBy>
  <cp:revision>54</cp:revision>
  <dcterms:created xsi:type="dcterms:W3CDTF">2018-10-13T18:56:25Z</dcterms:created>
  <dcterms:modified xsi:type="dcterms:W3CDTF">2018-12-06T10:44:26Z</dcterms:modified>
</cp:coreProperties>
</file>