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71" r:id="rId10"/>
    <p:sldId id="272" r:id="rId11"/>
    <p:sldId id="273" r:id="rId12"/>
    <p:sldId id="264" r:id="rId13"/>
    <p:sldId id="274" r:id="rId14"/>
    <p:sldId id="275" r:id="rId15"/>
    <p:sldId id="276" r:id="rId16"/>
    <p:sldId id="277" r:id="rId17"/>
    <p:sldId id="286" r:id="rId18"/>
    <p:sldId id="266" r:id="rId19"/>
    <p:sldId id="285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0099"/>
    <a:srgbClr val="0000CC"/>
    <a:srgbClr val="FF0066"/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00F01-21A5-49DC-BBF1-1494AB320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6196-42F9-4180-A451-109C71639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53DB7-F79A-4D6D-9443-B35FCDC6B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CEE82-76A1-4C50-8C5C-99B1DA2540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0596-2486-4522-98F7-D71F199C7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D6B9-991A-4CF3-A230-02560983C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05F43-5912-4C10-A3E2-18F845B01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1F4C3-F18A-45CB-AD03-65EDEA2246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097F2-5D4F-40D3-8E62-8C1FB7444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40C7-A767-463A-A6D8-1649939C7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AD7A8-A945-4F10-96DB-B1874F1AC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A3774C1-48A0-46C3-A5DB-1E6161CB6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2000"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file:///C:\Documents%20and%20Settings\Admin\&#1056;&#1072;&#1073;&#1086;&#1095;&#1080;&#1081;%20&#1089;&#1090;&#1086;&#1083;\&#1053;&#1086;&#1074;&#1072;&#1103;%20&#1087;&#1072;&#1087;&#1082;&#1072;%20(3)\&#1072;&#1076;&#1072;&#1087;&#1090;&#1072;&#1094;&#1080;&#1103;\01-vstuplenie.mp3" TargetMode="External"/><Relationship Id="rId7" Type="http://schemas.openxmlformats.org/officeDocument/2006/relationships/image" Target="../media/image2.gif"/><Relationship Id="rId2" Type="http://schemas.openxmlformats.org/officeDocument/2006/relationships/audio" Target="file:///C:\Documents%20and%20Settings\Admin\&#1056;&#1072;&#1073;&#1086;&#1095;&#1080;&#1081;%20&#1089;&#1090;&#1086;&#1083;\&#1053;&#1086;&#1074;&#1072;&#1103;%20&#1087;&#1072;&#1087;&#1082;&#1072;%20(3)\&#1084;&#1086;&#1080;%20&#1087;&#1088;&#1077;&#1079;&#1077;&#1085;&#1090;&#1072;&#1094;&#1080;&#1080;\iz_kinofilma_moy_laskoviy_i_nezhniy_zver_-_vals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&#1040;&#1076;&#1084;&#1080;&#1085;&#1080;&#1089;&#1090;&#1088;&#1072;&#1090;&#1086;&#1088;\Desktop\&#1048;&#1079;%20&#1082;&#1080;&#1085;&#1086;&#1092;&#1080;&#1083;&#1100;&#1084;&#1072;%20-%20&#1059;&#1089;&#1072;&#1090;&#1099;&#1081;%20&#1053;&#1103;&#1085;&#1100;.mp3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3;&#1086;&#1074;&#1072;&#1103;%20&#1087;&#1072;&#1087;&#1082;&#1072;%20(3)\&#1072;&#1076;&#1072;&#1087;&#1090;&#1072;&#1094;&#1080;&#1103;\01-vstuplenie.mp3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3;&#1086;&#1074;&#1072;&#1103;%20&#1087;&#1072;&#1087;&#1082;&#1072;%20(3)\&#1072;&#1076;&#1072;&#1087;&#1090;&#1072;&#1094;&#1080;&#1103;\01-vstuplenie.mp3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jpeg"/><Relationship Id="rId7" Type="http://schemas.openxmlformats.org/officeDocument/2006/relationships/image" Target="../media/image63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11" Type="http://schemas.openxmlformats.org/officeDocument/2006/relationships/image" Target="../media/image67.gif"/><Relationship Id="rId5" Type="http://schemas.openxmlformats.org/officeDocument/2006/relationships/image" Target="../media/image61.gif"/><Relationship Id="rId10" Type="http://schemas.openxmlformats.org/officeDocument/2006/relationships/image" Target="../media/image66.gif"/><Relationship Id="rId4" Type="http://schemas.openxmlformats.org/officeDocument/2006/relationships/image" Target="../media/image60.gif"/><Relationship Id="rId9" Type="http://schemas.openxmlformats.org/officeDocument/2006/relationships/image" Target="../media/image6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4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gif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98.gif"/><Relationship Id="rId4" Type="http://schemas.openxmlformats.org/officeDocument/2006/relationships/image" Target="../media/image9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7" Type="http://schemas.openxmlformats.org/officeDocument/2006/relationships/image" Target="../media/image10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1.gif"/><Relationship Id="rId5" Type="http://schemas.openxmlformats.org/officeDocument/2006/relationships/image" Target="../media/image100.png"/><Relationship Id="rId4" Type="http://schemas.openxmlformats.org/officeDocument/2006/relationships/image" Target="../media/image9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gif"/><Relationship Id="rId13" Type="http://schemas.openxmlformats.org/officeDocument/2006/relationships/image" Target="../media/image113.gif"/><Relationship Id="rId3" Type="http://schemas.openxmlformats.org/officeDocument/2006/relationships/image" Target="../media/image103.gif"/><Relationship Id="rId7" Type="http://schemas.openxmlformats.org/officeDocument/2006/relationships/image" Target="../media/image107.gif"/><Relationship Id="rId12" Type="http://schemas.openxmlformats.org/officeDocument/2006/relationships/image" Target="../media/image112.gif"/><Relationship Id="rId17" Type="http://schemas.openxmlformats.org/officeDocument/2006/relationships/image" Target="../media/image117.gif"/><Relationship Id="rId2" Type="http://schemas.openxmlformats.org/officeDocument/2006/relationships/image" Target="../media/image99.gif"/><Relationship Id="rId16" Type="http://schemas.openxmlformats.org/officeDocument/2006/relationships/image" Target="../media/image1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gif"/><Relationship Id="rId11" Type="http://schemas.openxmlformats.org/officeDocument/2006/relationships/image" Target="../media/image111.gif"/><Relationship Id="rId5" Type="http://schemas.openxmlformats.org/officeDocument/2006/relationships/image" Target="../media/image105.gif"/><Relationship Id="rId15" Type="http://schemas.openxmlformats.org/officeDocument/2006/relationships/image" Target="../media/image115.gif"/><Relationship Id="rId10" Type="http://schemas.openxmlformats.org/officeDocument/2006/relationships/image" Target="../media/image110.gif"/><Relationship Id="rId4" Type="http://schemas.openxmlformats.org/officeDocument/2006/relationships/image" Target="../media/image104.gif"/><Relationship Id="rId9" Type="http://schemas.openxmlformats.org/officeDocument/2006/relationships/image" Target="../media/image109.png"/><Relationship Id="rId14" Type="http://schemas.openxmlformats.org/officeDocument/2006/relationships/image" Target="../media/image1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gif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gif"/><Relationship Id="rId4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file:///C:\Documents%20and%20Settings\Admin\&#1056;&#1072;&#1073;&#1086;&#1095;&#1080;&#1081;%20&#1089;&#1090;&#1086;&#1083;\&#1053;&#1086;&#1074;&#1072;&#1103;%20&#1087;&#1072;&#1087;&#1082;&#1072;%20(3)\&#1072;&#1076;&#1072;&#1087;&#1090;&#1072;&#1094;&#1080;&#1103;\01-vstuplenie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2209800" y="1066800"/>
            <a:ext cx="5029200" cy="2057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Адаптация</a:t>
            </a:r>
          </a:p>
        </p:txBody>
      </p:sp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2286000" y="3505200"/>
            <a:ext cx="4724400" cy="1981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Что это?</a:t>
            </a:r>
          </a:p>
        </p:txBody>
      </p:sp>
      <p:pic>
        <p:nvPicPr>
          <p:cNvPr id="2052" name="Picture 7" descr="43009025_1212587590333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362285">
            <a:off x="-228600" y="228600"/>
            <a:ext cx="18145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" descr="4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819400"/>
            <a:ext cx="25336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2" descr="4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0350" y="2895600"/>
            <a:ext cx="25336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iz_kinofilma_moy_laskoviy_i_nezhniy_zver_-_vals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iz_kinofilma_moy_laskoviy_i_nezhniy_zver_-_vals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01-vstuplenie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01-vstuplenie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 кинофильма - Усатый Нянь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3.33333E-6 C 0.00695 -0.01366 0.00764 -0.01574 0.00955 -0.03218 C 0.00886 -0.04769 0.0092 -0.06088 0.00643 -0.07523 C 0.00521 -0.08171 0.00157 -0.09445 0.00157 -0.09445 C -0.00156 -0.12408 -0.01423 -0.16852 0.00643 -0.18704 C 0.01007 -0.20232 0.00799 -0.1912 0.00799 -0.22153 " pathEditMode="relative" ptsTypes="fffffA">
                                      <p:cBhvr>
                                        <p:cTn id="2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50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0"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3"/>
                </p:tgtEl>
              </p:cMediaNode>
            </p:audio>
            <p:audio>
              <p:cMediaNode vol="100000" numSld="40"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4"/>
                </p:tgtEl>
              </p:cMediaNode>
            </p:audio>
            <p:audio>
              <p:cMediaNode vol="100000" numSld="40" showWhenStopped="0">
                <p:cTn id="31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5"/>
                </p:tgtEl>
              </p:cMediaNode>
            </p:audio>
            <p:audio>
              <p:cMediaNode numSld="40">
                <p:cTn id="32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136"/>
                </p:tgtEl>
              </p:cMediaNode>
            </p:audio>
            <p:audi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124" grpId="0" animBg="1"/>
      <p:bldP spid="5124" grpId="1" animBg="1"/>
      <p:bldP spid="5126" grpId="0" animBg="1"/>
      <p:bldP spid="512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524000" y="1143000"/>
            <a:ext cx="59642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i="1">
                <a:solidFill>
                  <a:srgbClr val="FF0066"/>
                </a:solidFill>
              </a:rPr>
              <a:t>- уровень развития;</a:t>
            </a:r>
          </a:p>
        </p:txBody>
      </p:sp>
      <p:pic>
        <p:nvPicPr>
          <p:cNvPr id="23557" name="Picture 5" descr="IMGP1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IMGP10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IMGP11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 descr="IMGP118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 descr="DSCN01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 descr="DSCN01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15913" y="1066800"/>
            <a:ext cx="88280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 sz="4000" b="1" i="1">
                <a:solidFill>
                  <a:srgbClr val="FF0066"/>
                </a:solidFill>
              </a:rPr>
              <a:t>умение общаться со взрослыми</a:t>
            </a:r>
          </a:p>
          <a:p>
            <a:r>
              <a:rPr lang="ru-RU" sz="4000" b="1" i="1">
                <a:solidFill>
                  <a:srgbClr val="FF0066"/>
                </a:solidFill>
              </a:rPr>
              <a:t>            и сверстниками;</a:t>
            </a:r>
          </a:p>
        </p:txBody>
      </p:sp>
      <p:pic>
        <p:nvPicPr>
          <p:cNvPr id="24581" name="Picture 5" descr="13(1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36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347430_090bd964d039ae54843dfc9cbb2492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DSCN008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 descr="DSC_028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1" descr="DSCF13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-228600"/>
            <a:ext cx="86106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2" descr="DSCN012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228600"/>
            <a:ext cx="9144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01-vstupleni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9"/>
                </p:tgtEl>
              </p:cMediaNode>
            </p:audio>
          </p:childTnLst>
        </p:cTn>
      </p:par>
    </p:tnLst>
    <p:bldLst>
      <p:bldP spid="245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524000" y="412750"/>
            <a:ext cx="640080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2800" b="1" i="1">
              <a:solidFill>
                <a:srgbClr val="FF0066"/>
              </a:solidFill>
            </a:endParaRPr>
          </a:p>
          <a:p>
            <a:r>
              <a:rPr lang="ru-RU" sz="4000" b="1" i="1">
                <a:solidFill>
                  <a:srgbClr val="FF0066"/>
                </a:solidFill>
              </a:rPr>
              <a:t>    - приближенность        домашнего режима к    режиму детского сада.</a:t>
            </a:r>
            <a:br>
              <a:rPr lang="ru-RU" sz="4000" b="1" i="1">
                <a:solidFill>
                  <a:srgbClr val="FF0066"/>
                </a:solidFill>
              </a:rPr>
            </a:br>
            <a:endParaRPr lang="ru-RU" sz="4000" b="1" i="1">
              <a:solidFill>
                <a:srgbClr val="FF0066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457200"/>
            <a:ext cx="83058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800080"/>
                </a:solidFill>
              </a:rPr>
              <a:t>  </a:t>
            </a:r>
          </a:p>
          <a:p>
            <a:endParaRPr lang="ru-RU" b="1" i="1">
              <a:solidFill>
                <a:srgbClr val="FF0066"/>
              </a:solidFill>
            </a:endParaRPr>
          </a:p>
          <a:p>
            <a:r>
              <a:rPr lang="ru-RU" b="1" i="1">
                <a:solidFill>
                  <a:srgbClr val="FF0066"/>
                </a:solidFill>
              </a:rPr>
              <a:t>         </a:t>
            </a:r>
            <a:endParaRPr lang="ru-RU" sz="2800" b="1" i="1">
              <a:solidFill>
                <a:srgbClr val="FF0066"/>
              </a:solidFill>
            </a:endParaRPr>
          </a:p>
        </p:txBody>
      </p:sp>
      <p:pic>
        <p:nvPicPr>
          <p:cNvPr id="15366" name="Picture 6" descr="ca61b62f71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59746820_1275375620_Mir_inet_de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1255028141_3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290828787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46342789_rebeno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01-vstupleni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4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4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4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4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4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2"/>
                </p:tgtEl>
              </p:cMediaNode>
            </p:audio>
          </p:childTnLst>
        </p:cTn>
      </p:par>
    </p:tnLst>
    <p:bldLst>
      <p:bldP spid="15364" grpId="0"/>
      <p:bldP spid="153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-53975" y="601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5606" name="WordArt 6"/>
          <p:cNvSpPr>
            <a:spLocks noChangeArrowheads="1" noChangeShapeType="1" noTextEdit="1"/>
          </p:cNvSpPr>
          <p:nvPr/>
        </p:nvSpPr>
        <p:spPr bwMode="auto">
          <a:xfrm>
            <a:off x="1219200" y="1600200"/>
            <a:ext cx="71628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особенности нормально текущего 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Периода адаптации.</a:t>
            </a:r>
          </a:p>
        </p:txBody>
      </p:sp>
      <p:pic>
        <p:nvPicPr>
          <p:cNvPr id="14340" name="Picture 7" descr="64178033_1284823476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267200"/>
            <a:ext cx="1905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 descr="CFRJICABXUUBTCAR0FU0MCACG3JG0CAFMX85UCAJCG8TWCA62JPIICARY6FF5CAG5PXSLCAH7C178CA8UM73RCAY6KNXQCA28KOQ6CA1HQG0ICAYG925BCA8XJEYQCAEVJX3ZCAEAQM2YCAJZBDM6CA81UN0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2" descr="FLOWER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60198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3" descr="FLOWER1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54864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 descr="FLOWER1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57150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5" descr="FLOWER1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54864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6" descr="FLOWER1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60198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7" descr="FLOWER1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59436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8" descr="FLOWER2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9436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9" descr="FLOWER1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619125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20" descr="FLOWER1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59436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21" descr="Bee25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51054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22" descr="s8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288922">
            <a:off x="257175" y="171450"/>
            <a:ext cx="152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23" descr="27m4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471664">
            <a:off x="7134225" y="376238"/>
            <a:ext cx="1979613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Picture 24" descr="30_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5200" y="838200"/>
            <a:ext cx="20574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5.55556E-6 C -0.00695 -0.00695 -0.01354 -0.0139 -0.02171 -0.01783 C -0.03003 -0.01714 -0.03854 -0.01737 -0.04671 -0.01552 C -0.04774 -0.01529 -0.0559 -0.00232 -0.05833 -5.55556E-6 C -0.06302 0.0199 -0.05607 -0.00742 -0.06336 0.01342 C -0.06666 0.0236 -0.06701 0.02731 -0.0684 0.03772 C -0.06979 0.10694 -0.05 0.1405 -0.09496 0.1199 C -0.09879 0.11249 -0.10018 0.10948 -0.1066 0.1067 C -0.11199 0.10207 -0.11702 0.09814 -0.12327 0.09559 C -0.12501 0.0942 -0.12657 0.09235 -0.1283 0.09119 C -0.13004 0.09004 -0.1323 0.09073 -0.13334 0.08888 C -0.13351 0.08865 -0.13733 0.07244 -0.13837 0.06897 C -0.13872 0.06689 -0.14063 0.06596 -0.14167 0.06434 C -0.14601 0.05717 -0.14636 0.05393 -0.1533 0.05115 C -0.15921 0.04629 -0.16337 0.04444 -0.16997 0.04212 C -0.17987 0.04444 -0.18646 0.04837 -0.19324 0.05786 C -0.19758 0.08008 -0.19792 0.10184 -0.2132 0.1155 C -0.22796 0.11434 -0.23994 0.11944 -0.25001 0.1067 C -0.25226 0.09768 -0.25313 0.08865 -0.25834 0.08217 C -0.25973 0.02569 -0.24896 0.01504 -0.2816 -5.55556E-6 C -0.29514 0.00231 -0.29601 0.00022 -0.30001 0.0155 C -0.30053 0.03402 -0.29949 0.05277 -0.30157 0.07106 C -0.30226 0.07754 -0.30591 0.08309 -0.30834 0.08888 C -0.3099 0.09258 -0.3132 0.09999 -0.3132 0.09999 C -0.31372 0.10231 -0.31563 0.11272 -0.31667 0.1155 C -0.31858 0.12013 -0.32327 0.12893 -0.32327 0.12893 C -0.32379 0.13703 -0.3198 0.14907 -0.32501 0.15323 C -0.33542 0.16157 -0.35521 0.14976 -0.36667 0.14444 C -0.36771 0.14212 -0.36841 0.13957 -0.36997 0.13772 C -0.37292 0.13425 -0.37987 0.12893 -0.37987 0.12893 C -0.38334 0.11573 -0.3915 0.1074 -0.40001 0.09999 C -0.40626 0.09444 -0.40695 0.09027 -0.41494 0.08657 C -0.42518 0.09119 -0.43091 0.09351 -0.44167 0.09559 C -0.44879 0.0949 -0.45608 0.09513 -0.4632 0.09328 C -0.46476 0.09282 -0.46546 0.09027 -0.46667 0.08888 C -0.47223 0.08309 -0.47744 0.07615 -0.48334 0.07106 C -0.48785 0.06203 -0.48994 0.06388 -0.49653 0.05786 C -0.50712 0.05856 -0.51789 0.05717 -0.5283 0.05994 C -0.53004 0.06041 -0.52987 0.06434 -0.52987 0.06666 C -0.52987 0.07846 -0.53438 0.09374 -0.5283 0.10231 C -0.52258 0.11041 -0.51164 0.10369 -0.5033 0.10439 C -0.48803 0.10115 -0.49167 0.10092 -0.49167 0.08008 " pathEditMode="relative" ptsTypes="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WordArt 7"/>
          <p:cNvSpPr>
            <a:spLocks noChangeArrowheads="1" noChangeShapeType="1" noTextEdit="1"/>
          </p:cNvSpPr>
          <p:nvPr/>
        </p:nvSpPr>
        <p:spPr bwMode="auto">
          <a:xfrm>
            <a:off x="1676400" y="990600"/>
            <a:ext cx="5486400" cy="1970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нарушение</a:t>
            </a:r>
          </a:p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сна</a:t>
            </a:r>
          </a:p>
        </p:txBody>
      </p:sp>
      <p:pic>
        <p:nvPicPr>
          <p:cNvPr id="15363" name="Picture 9" descr="64178035_1284823499_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213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0" descr="64178055_1284823876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1368425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1" descr="64178065_1284823961_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514600"/>
            <a:ext cx="167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2" descr="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3" descr="baby04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4290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4" descr="bloem2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927600"/>
            <a:ext cx="28194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5" descr="bloem2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979988"/>
            <a:ext cx="27432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914400" y="1219200"/>
            <a:ext cx="7315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Нарушение аппетита</a:t>
            </a:r>
          </a:p>
        </p:txBody>
      </p:sp>
      <p:pic>
        <p:nvPicPr>
          <p:cNvPr id="16387" name="Picture 6" descr="64178057_1284823894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895600"/>
            <a:ext cx="4038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 descr="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0"/>
            <a:ext cx="18288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CAT6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495800"/>
            <a:ext cx="167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2" descr="Mouse0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5486400"/>
            <a:ext cx="243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WordArt 6"/>
          <p:cNvSpPr>
            <a:spLocks noChangeArrowheads="1" noChangeShapeType="1" noTextEdit="1"/>
          </p:cNvSpPr>
          <p:nvPr/>
        </p:nvSpPr>
        <p:spPr bwMode="auto">
          <a:xfrm>
            <a:off x="762000" y="1524000"/>
            <a:ext cx="5791200" cy="2057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Понижение иммунитета</a:t>
            </a:r>
          </a:p>
        </p:txBody>
      </p:sp>
      <p:pic>
        <p:nvPicPr>
          <p:cNvPr id="17411" name="Picture 7" descr="64178045_1284823621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24200"/>
            <a:ext cx="5410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64178047_1284823827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0"/>
            <a:ext cx="3048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64178019_1284823161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64178077_1284824052_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371600"/>
            <a:ext cx="152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190536500005fe226ddfbc927c978cdadd32e65f8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22860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6"/>
          <p:cNvSpPr>
            <a:spLocks noChangeShapeType="1"/>
          </p:cNvSpPr>
          <p:nvPr/>
        </p:nvSpPr>
        <p:spPr bwMode="auto">
          <a:xfrm>
            <a:off x="2667000" y="2438400"/>
            <a:ext cx="1447800" cy="1143000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9943" name="Picture 7" descr="61R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57200"/>
            <a:ext cx="2133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Line 12"/>
          <p:cNvSpPr>
            <a:spLocks noChangeShapeType="1"/>
          </p:cNvSpPr>
          <p:nvPr/>
        </p:nvSpPr>
        <p:spPr bwMode="auto">
          <a:xfrm flipH="1">
            <a:off x="5486400" y="2514600"/>
            <a:ext cx="1447800" cy="83820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9949" name="Picture 13" descr="baby0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800600"/>
            <a:ext cx="2057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1" name="Picture 15" descr="peo-grandma_purs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810000"/>
            <a:ext cx="1828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16" descr="monica_modeling_vogue_md_wht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886200"/>
            <a:ext cx="1752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Line 17"/>
          <p:cNvSpPr>
            <a:spLocks noChangeShapeType="1"/>
          </p:cNvSpPr>
          <p:nvPr/>
        </p:nvSpPr>
        <p:spPr bwMode="auto">
          <a:xfrm flipV="1">
            <a:off x="2971800" y="4038600"/>
            <a:ext cx="1371600" cy="83820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3" name="Line 18"/>
          <p:cNvSpPr>
            <a:spLocks noChangeShapeType="1"/>
          </p:cNvSpPr>
          <p:nvPr/>
        </p:nvSpPr>
        <p:spPr bwMode="auto">
          <a:xfrm flipH="1" flipV="1">
            <a:off x="5257800" y="4038600"/>
            <a:ext cx="1447800" cy="83820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WordArt 9"/>
          <p:cNvSpPr>
            <a:spLocks noChangeArrowheads="1" noChangeShapeType="1" noTextEdit="1"/>
          </p:cNvSpPr>
          <p:nvPr/>
        </p:nvSpPr>
        <p:spPr bwMode="auto">
          <a:xfrm rot="-574977">
            <a:off x="2667000" y="1447800"/>
            <a:ext cx="6477000" cy="1981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9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Нарушения поведения</a:t>
            </a:r>
          </a:p>
        </p:txBody>
      </p:sp>
      <p:pic>
        <p:nvPicPr>
          <p:cNvPr id="19459" name="Picture 10" descr="64178085_1284824121_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971800"/>
            <a:ext cx="3048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1" descr="64178067_1284823980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1910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3" descr="s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59355">
            <a:off x="28575" y="398463"/>
            <a:ext cx="379888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4" descr="ani-bird_yellow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04800"/>
            <a:ext cx="198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WordArt 4"/>
          <p:cNvSpPr>
            <a:spLocks noChangeArrowheads="1" noChangeShapeType="1" noTextEdit="1"/>
          </p:cNvSpPr>
          <p:nvPr/>
        </p:nvSpPr>
        <p:spPr bwMode="auto">
          <a:xfrm>
            <a:off x="1828800" y="1447800"/>
            <a:ext cx="5257800" cy="2667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Советы родителям</a:t>
            </a:r>
          </a:p>
        </p:txBody>
      </p:sp>
      <p:pic>
        <p:nvPicPr>
          <p:cNvPr id="20483" name="Picture 5" descr="12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64178019_1284823161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23622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64178047_1284823827_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37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962400"/>
            <a:ext cx="26289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64178091_1284824182_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962400"/>
            <a:ext cx="281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0" descr="64178083_1284824096_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4038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%D0%B4%D0%B5%D1%82%D1%81%D0%BA%D0%B0%D1%8F-%D0%B8%D1%81%D1%82%D0%B5%D1%80%D0%B8%D0%BA%D0%B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11150"/>
            <a:ext cx="2438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baby,crying,tan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214813"/>
            <a:ext cx="249078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WordArt 12"/>
          <p:cNvSpPr>
            <a:spLocks noChangeArrowheads="1" noChangeShapeType="1" noTextEdit="1"/>
          </p:cNvSpPr>
          <p:nvPr/>
        </p:nvSpPr>
        <p:spPr bwMode="auto">
          <a:xfrm>
            <a:off x="3048000" y="1371600"/>
            <a:ext cx="3886200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Это?</a:t>
            </a:r>
          </a:p>
        </p:txBody>
      </p:sp>
      <p:pic>
        <p:nvPicPr>
          <p:cNvPr id="6157" name="Picture 13" descr="1245059515_1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4384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Baby_photo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4495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1524000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39c17d5670903082599915cc7e76e05d_b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5787 C -0.01788 -0.07824 -0.01632 -0.09954 -0.03333 -0.10671 C -0.03993 -0.1125 -0.04583 -0.11366 -0.05347 -0.11574 C -0.07569 -0.11505 -0.09791 -0.11481 -0.12014 -0.11343 C -0.13524 -0.1125 -0.15139 -0.10602 -0.16666 -0.10463 C -0.17205 -0.10208 -0.18177 -0.09352 -0.18177 -0.09352 C -0.19045 -0.07569 -0.20746 -0.07014 -0.2184 -0.05556 C -0.23402 -0.03472 -0.24114 -0.02407 -0.26337 -0.01782 C -0.27673 -0.00602 -0.26059 -0.02153 -0.2717 -0.00671 C -0.27934 0.00347 -0.27448 -0.00903 -0.28177 0.0044 C -0.28593 0.01227 -0.28871 0.01921 -0.2934 0.02662 C -0.29739 0.03287 -0.30208 0.04931 -0.30677 0.05093 C -0.3151 0.05394 -0.31128 0.05232 -0.3184 0.05556 C -0.33003 0.05486 -0.34184 0.0544 -0.35347 0.05324 C -0.35937 0.05255 -0.36614 0.04884 -0.3717 0.04653 C -0.37343 0.04583 -0.37673 0.04444 -0.37673 0.04444 C -0.38125 0.03819 -0.38628 0.03819 -0.39166 0.03333 C -0.39618 0.01574 -0.38941 0.03727 -0.39843 0.02222 C -0.39948 0.02037 -0.39913 0.01759 -0.4 0.01551 C -0.40087 0.01366 -0.40225 0.0125 -0.40347 0.01111 C -0.40816 -0.00833 -0.40937 -0.01343 -0.4217 -0.02685 C -0.42986 -0.03588 -0.42309 -0.03171 -0.43177 -0.03565 C -0.43628 -0.04491 -0.44236 -0.04977 -0.45 -0.05347 C -0.45677 -0.06204 -0.44965 -0.0544 -0.46007 -0.06018 C -0.47083 -0.0662 -0.47725 -0.07268 -0.48837 -0.07569 C -0.50434 -0.07407 -0.51441 -0.07315 -0.52847 -0.06667 C -0.53159 -0.0625 -0.53524 -0.05972 -0.53837 -0.05556 C -0.54427 -0.04768 -0.54913 -0.03681 -0.55503 -0.02893 C -0.56198 -0.01968 -0.57118 -0.01088 -0.57673 -4.44444E-6 C -0.58107 0.00833 -0.58646 0.01505 -0.59166 0.02222 C -0.60312 0.03819 -0.60486 0.04421 -0.6217 0.04884 C -0.63055 0.04815 -0.63958 0.04769 -0.64843 0.04653 C -0.65416 0.04583 -0.66337 0.03542 -0.66337 0.03542 C -0.66857 0.02477 -0.67604 0.01898 -0.68333 0.01111 C -0.69479 -0.00139 -0.70694 -0.01667 -0.7118 -0.03565 C -0.71128 -0.04375 -0.71146 -0.05208 -0.71007 -0.06018 C -0.70868 -0.06875 -0.69739 -0.07662 -0.6934 -0.08009 C -0.68177 -0.09028 -0.66857 -0.09861 -0.65503 -0.10231 C -0.6434 -0.10162 -0.63177 -0.10185 -0.62014 -0.1 C -0.60781 -0.09815 -0.59618 -0.08079 -0.58507 -0.07338 C -0.5776 -0.05833 -0.58646 -0.07315 -0.57673 -0.06458 C -0.57482 -0.06296 -0.57361 -0.05972 -0.5717 -0.05787 C -0.56302 -0.04884 -0.55416 -0.03935 -0.54514 -0.03125 C -0.54462 -0.02893 -0.54427 -0.02662 -0.5434 -0.02454 C -0.54253 -0.02222 -0.54097 -0.02037 -0.5401 -0.01782 C -0.53559 -0.0044 -0.53941 -0.00255 -0.52847 0.00208 C -0.52066 0.00926 -0.51441 0.01713 -0.50677 0.02431 C -0.50451 0.02639 -0.50277 0.03032 -0.5 0.03102 C -0.49027 0.03333 -0.48003 0.03264 -0.47014 0.03333 C -0.4368 0.03264 -0.40347 0.03241 -0.37014 0.03102 C -0.35937 0.03056 -0.35034 0.01528 -0.3401 0.01111 C -0.33767 0.00764 -0.33611 0.00324 -0.33333 -4.44444E-6 C -0.33038 -0.00347 -0.32621 -0.00532 -0.32343 -0.00903 C -0.31684 -0.01782 -0.30902 -0.02199 -0.30173 -0.02893 C -0.29982 -0.03079 -0.29878 -0.03426 -0.2967 -0.03565 C -0.2875 -0.04213 -0.28212 -0.04375 -0.27343 -0.04676 C -0.25017 -0.04606 -0.22673 -0.04583 -0.20347 -0.04444 C -0.19739 -0.04398 -0.18923 -0.04028 -0.18333 -0.03796 C -0.18003 -0.03657 -0.17673 -0.03472 -0.17343 -0.03333 C -0.1717 -0.03264 -0.1684 -0.03125 -0.1684 -0.03125 C -0.16666 -0.02893 -0.16527 -0.02639 -0.16337 -0.02454 C -0.16198 -0.02315 -0.15955 -0.02384 -0.15833 -0.02222 C -0.15139 -0.01296 -0.15156 -0.00208 -0.14166 0.00208 C -0.13316 0.01088 -0.12343 0.01759 -0.1151 0.02662 C -0.1059 0.03681 -0.09739 0.04769 -0.0868 0.05556 C -0.0809 0.05995 -0.07135 0.06065 -0.0651 0.06204 C -0.05451 0.06111 -0.04166 0.06667 -0.03333 0.05764 C -0.03177 0.05602 -0.03142 0.05301 -0.03003 0.05093 C -0.02361 0.04097 -0.01979 0.03889 -0.01666 0.02662 C -0.01614 0.02222 -0.01684 0.01713 -0.0151 0.01319 C -0.01423 0.01111 -0.01163 0.01227 -0.01007 0.01111 C -0.00868 0.00995 -0.00816 0.00764 -0.00677 0.00648 C 0.00087 0.00023 -0.00347 0.00903 1.66667E-6 -4.44444E-6 " pathEditMode="relative" ptsTypes="ffffffffffffffffffffffffffffffffffffffffffffffffffffffffffffffffffffffffA">
                                      <p:cBhvr>
                                        <p:cTn id="12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 animBg="1"/>
      <p:bldP spid="615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149600" y="3292475"/>
            <a:ext cx="63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1371600" y="1447800"/>
            <a:ext cx="6400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Перестаньте волноваться </a:t>
            </a:r>
          </a:p>
        </p:txBody>
      </p:sp>
      <p:pic>
        <p:nvPicPr>
          <p:cNvPr id="21508" name="Picture 6" descr="post-203918-1268412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029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667000"/>
            <a:ext cx="3048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 descr="BIENV_--NOUVEAU-BEBE-TIMID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895600"/>
            <a:ext cx="2743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 descr="B_Fly1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034487">
            <a:off x="6392863" y="238125"/>
            <a:ext cx="1665287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0" descr="B_Fly3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0"/>
            <a:ext cx="1752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590800" y="3276600"/>
            <a:ext cx="63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30726" name="WordArt 6"/>
          <p:cNvSpPr>
            <a:spLocks noChangeArrowheads="1" noChangeShapeType="1" noTextEdit="1"/>
          </p:cNvSpPr>
          <p:nvPr/>
        </p:nvSpPr>
        <p:spPr bwMode="auto">
          <a:xfrm>
            <a:off x="1752600" y="457200"/>
            <a:ext cx="56388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Обратите внимание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на режим дня ребенка </a:t>
            </a:r>
          </a:p>
        </p:txBody>
      </p:sp>
      <p:pic>
        <p:nvPicPr>
          <p:cNvPr id="22532" name="Picture 8" descr="baby0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362200"/>
            <a:ext cx="2514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 descr="baby12_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90800"/>
            <a:ext cx="213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0" descr="64178051_1284823845_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657600"/>
            <a:ext cx="304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b5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639942">
            <a:off x="1066800" y="5257800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3" descr="b5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22925">
            <a:off x="7005637" y="5414963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5" descr="Bee0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894451">
            <a:off x="401638" y="1657350"/>
            <a:ext cx="106203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C -0.00052 -0.02153 1.11111E-6 -0.04305 -0.00156 -0.06435 C -0.00243 -0.07708 -0.02587 -0.08842 -0.03333 -0.08889 C -0.05278 -0.09028 -0.07222 -0.09028 -0.09167 -0.09097 C -0.09827 -0.09676 -0.10139 -0.1037 -0.1066 -0.11111 C -0.10955 -0.12222 -0.11233 -0.13333 -0.11493 -0.14444 C -0.11267 -0.17291 -0.11476 -0.16759 -0.09323 -0.16435 C -0.09132 -0.16273 -0.08629 -0.15856 -0.0849 -0.15555 C -0.08125 -0.14768 -0.08646 -0.14815 -0.0783 -0.14213 C -0.07379 -0.13866 -0.06823 -0.13773 -0.06337 -0.13541 C -0.02379 -0.13842 -0.04149 -0.12986 -0.02656 -0.14884 C -0.02552 -0.16829 -0.02917 -0.18866 -0.01337 -0.19537 C -0.01181 -0.19514 0.00208 -0.19259 0.0033 -0.19097 C 0.00486 -0.18889 0.0033 -0.18403 0.00503 -0.18217 C 0.00781 -0.17916 0.0151 -0.17778 0.0151 -0.17778 C 0.02899 -0.15833 0.04618 -0.19028 0.05833 -0.19537 C 0.09427 -0.22754 0.09948 -0.21366 0.16163 -0.21551 C 0.16337 -0.2162 0.16528 -0.2162 0.16667 -0.21759 C 0.16927 -0.22014 0.17344 -0.22662 0.17344 -0.22662 C 0.1993 -0.2243 0.19809 -0.23009 0.21007 -0.20648 C 0.21562 -0.19537 0.23003 -0.20509 0.2401 -0.2044 C 0.24167 -0.2037 0.24323 -0.20254 0.24496 -0.20208 C 0.25 -0.20092 0.25521 -0.20208 0.26007 -0.2 C 0.26233 -0.19907 0.26319 -0.19514 0.2651 -0.19329 C 0.26649 -0.1919 0.2684 -0.19166 0.26996 -0.19097 C 0.28715 -0.19329 0.2875 -0.19259 0.29844 -0.20648 C 0.30087 -0.21713 0.29792 -0.22268 0.30677 -0.22662 C 0.32569 -0.22592 0.34462 -0.22708 0.36337 -0.2243 C 0.36649 -0.22384 0.3684 -0.20926 0.3717 -0.20648 C 0.37917 -0.20046 0.38993 -0.20254 0.39844 -0.2 C 0.40903 -0.20069 0.41962 -0.19954 0.43003 -0.20208 C 0.43194 -0.20254 0.43194 -0.20694 0.43333 -0.20879 C 0.43472 -0.21065 0.43628 -0.21204 0.43837 -0.21319 C 0.44167 -0.21504 0.44844 -0.21759 0.44844 -0.21759 C 0.46614 -0.2169 0.48403 -0.21759 0.50173 -0.21551 C 0.51215 -0.21435 0.5026 -0.20972 0.50833 -0.2044 C 0.51128 -0.20162 0.5184 -0.2 0.5184 -0.2 C 0.52292 -0.19352 0.53038 -0.18958 0.53663 -0.18657 C 0.54965 -0.18796 0.55955 -0.18611 0.56996 -0.19537 C 0.57187 -0.20301 0.5717 -0.21967 0.575 -0.2243 C 0.57621 -0.22592 0.57847 -0.22546 0.58003 -0.22662 C 0.58177 -0.22778 0.58333 -0.22963 0.58507 -0.23102 C 0.59288 -0.23032 0.60069 -0.23055 0.60833 -0.2287 C 0.61319 -0.22754 0.61771 -0.21204 0.6217 -0.20648 C 0.62552 -0.1875 0.62205 -0.16782 0.63837 -0.16227 C 0.6401 -0.16065 0.64167 -0.15903 0.6434 -0.15764 C 0.64496 -0.15671 0.64687 -0.15671 0.64844 -0.15555 C 0.65989 -0.14629 0.64271 -0.15463 0.65677 -0.14884 C 0.66354 -0.14977 0.67205 -0.14676 0.67673 -0.15324 C 0.67951 -0.15694 0.68333 -0.16666 0.68333 -0.16666 C 0.68489 -0.19768 0.67864 -0.20092 0.69496 -0.20879 C 0.70121 -0.20764 0.70903 -0.21018 0.71337 -0.2044 C 0.71614 -0.20069 0.71771 -0.19537 0.71996 -0.19097 C 0.72101 -0.18866 0.72344 -0.18819 0.725 -0.18657 C 0.72986 -0.18125 0.73003 -0.17986 0.73333 -0.17315 C 0.73524 -0.16088 0.73246 -0.15254 0.74167 -0.14884 C 0.74826 -0.14954 0.75503 -0.14907 0.76163 -0.15092 C 0.76354 -0.15139 0.76771 -0.16088 0.7684 -0.16227 C 0.77205 -0.16829 0.77517 -0.17338 0.78003 -0.17778 C 0.78594 -0.18958 0.77986 -0.18055 0.79167 -0.18657 C 0.79358 -0.1875 0.79496 -0.18981 0.7967 -0.19097 C 0.79826 -0.19213 0.8 -0.19259 0.80173 -0.19329 C 0.81562 -0.1868 0.81076 -0.17037 0.81163 -0.15092 C 0.81111 -0.1331 0.81267 -0.11504 0.81007 -0.09768 C 0.8092 -0.0919 0.80243 -0.09166 0.79844 -0.08889 C 0.78889 -0.08241 0.76267 -0.08426 0.76163 -0.08426 C 0.76059 -0.08217 0.75851 -0.08032 0.75833 -0.07778 C 0.75677 -0.04676 0.76285 -0.03842 0.78333 -0.03333 C 0.79219 0.00093 0.77448 -0.01041 0.75173 -0.00879 C 0.7526 0.00185 0.75035 0.00834 0.75677 0.01343 C 0.76233 0.01783 0.77083 0.01852 0.77673 0.02014 C 0.77847 0.0206 0.78177 0.02222 0.78177 0.02222 " pathEditMode="relative" ptsTypes="fffffffffffff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052513" y="3292475"/>
            <a:ext cx="63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31749" name="WordArt 5"/>
          <p:cNvSpPr>
            <a:spLocks noChangeArrowheads="1" noChangeShapeType="1" noTextEdit="1"/>
          </p:cNvSpPr>
          <p:nvPr/>
        </p:nvSpPr>
        <p:spPr bwMode="auto">
          <a:xfrm>
            <a:off x="1676400" y="914400"/>
            <a:ext cx="6010275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Максимально приблизьте меню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вашего ребенка к детсадовскому </a:t>
            </a:r>
          </a:p>
        </p:txBody>
      </p:sp>
      <p:pic>
        <p:nvPicPr>
          <p:cNvPr id="23556" name="Picture 7" descr="baby12_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048000"/>
            <a:ext cx="3200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WRCARRO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352800"/>
            <a:ext cx="13239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 descr="ZTRANSP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505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 descr="2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0"/>
            <a:ext cx="1295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1" descr="4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5410200"/>
            <a:ext cx="1428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3" descr="milk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5562600"/>
            <a:ext cx="990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4" descr="milk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5334000"/>
            <a:ext cx="121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5" descr="plushk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1000" y="4343400"/>
            <a:ext cx="1143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6" descr="JOCUKE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3326513">
            <a:off x="533400" y="3124200"/>
            <a:ext cx="17240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7" descr="s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3682797">
            <a:off x="5076031" y="-275431"/>
            <a:ext cx="128746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8" descr="ICECONE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6200" y="228600"/>
            <a:ext cx="14478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9" descr="i7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4043477">
            <a:off x="2705100" y="-457200"/>
            <a:ext cx="5715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20" descr="f29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2590800"/>
            <a:ext cx="14287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21" descr="f30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22" descr="f23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86400" y="25908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24" descr="5-3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4800" y="228600"/>
            <a:ext cx="1295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2133600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32773" name="WordArt 5"/>
          <p:cNvSpPr>
            <a:spLocks noChangeArrowheads="1" noChangeShapeType="1" noTextEdit="1"/>
          </p:cNvSpPr>
          <p:nvPr/>
        </p:nvSpPr>
        <p:spPr bwMode="auto">
          <a:xfrm rot="-575040">
            <a:off x="228600" y="457200"/>
            <a:ext cx="7010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Никогда не пугайте ребенка 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детским садом </a:t>
            </a:r>
          </a:p>
        </p:txBody>
      </p:sp>
      <p:pic>
        <p:nvPicPr>
          <p:cNvPr id="24580" name="Picture 6" descr="64178067_1284823980_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048000"/>
            <a:ext cx="5791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h2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95600"/>
            <a:ext cx="266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WITCH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2643">
            <a:off x="7239000" y="304800"/>
            <a:ext cx="1905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2286000" y="533400"/>
            <a:ext cx="45720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Как можно чаще</a:t>
            </a:r>
          </a:p>
        </p:txBody>
      </p: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533400" y="1981200"/>
            <a:ext cx="39719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Обнимайте ребёнка</a:t>
            </a:r>
          </a:p>
        </p:txBody>
      </p:sp>
      <p:sp>
        <p:nvSpPr>
          <p:cNvPr id="33798" name="WordArt 6"/>
          <p:cNvSpPr>
            <a:spLocks noChangeArrowheads="1" noChangeShapeType="1" noTextEdit="1"/>
          </p:cNvSpPr>
          <p:nvPr/>
        </p:nvSpPr>
        <p:spPr bwMode="auto">
          <a:xfrm>
            <a:off x="2667000" y="2895600"/>
            <a:ext cx="36290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Ласкайте ребёнка</a:t>
            </a:r>
          </a:p>
        </p:txBody>
      </p:sp>
      <p:sp>
        <p:nvSpPr>
          <p:cNvPr id="33799" name="WordArt 7"/>
          <p:cNvSpPr>
            <a:spLocks noChangeArrowheads="1" noChangeShapeType="1" noTextEdit="1"/>
          </p:cNvSpPr>
          <p:nvPr/>
        </p:nvSpPr>
        <p:spPr bwMode="auto">
          <a:xfrm>
            <a:off x="4114800" y="3962400"/>
            <a:ext cx="34004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Целуйте ребёнка</a:t>
            </a:r>
          </a:p>
        </p:txBody>
      </p:sp>
      <p:pic>
        <p:nvPicPr>
          <p:cNvPr id="25606" name="Picture 9" descr="B_Fly1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80633">
            <a:off x="304800" y="381000"/>
            <a:ext cx="1714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0" descr="babochka06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286000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1" descr="B_Fly1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879265">
            <a:off x="7162800" y="228600"/>
            <a:ext cx="1714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2" descr="64178059_1284823915_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876800"/>
            <a:ext cx="3352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5" descr="baby1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276600"/>
            <a:ext cx="3657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33798" grpId="0" animBg="1"/>
      <p:bldP spid="337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64178087_1284824137_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733800"/>
            <a:ext cx="2209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64178089_1284824163_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0"/>
            <a:ext cx="26066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WordArt 7"/>
          <p:cNvSpPr>
            <a:spLocks noChangeArrowheads="1" noChangeShapeType="1" noTextEdit="1"/>
          </p:cNvSpPr>
          <p:nvPr/>
        </p:nvSpPr>
        <p:spPr bwMode="auto">
          <a:xfrm>
            <a:off x="1676400" y="457200"/>
            <a:ext cx="5943600" cy="3124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Добро  пожаловать!!!</a:t>
            </a:r>
          </a:p>
        </p:txBody>
      </p:sp>
      <p:pic>
        <p:nvPicPr>
          <p:cNvPr id="26629" name="Picture 8" descr="th_DSC01031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962400"/>
            <a:ext cx="33528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 descr="babochka00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70983">
            <a:off x="34925" y="346075"/>
            <a:ext cx="17716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4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3482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4"/>
          <p:cNvSpPr>
            <a:spLocks noChangeArrowheads="1" noChangeShapeType="1" noTextEdit="1"/>
          </p:cNvSpPr>
          <p:nvPr/>
        </p:nvSpPr>
        <p:spPr bwMode="auto">
          <a:xfrm>
            <a:off x="2057400" y="685800"/>
            <a:ext cx="478155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1676400" y="5410200"/>
            <a:ext cx="6810375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Педагог- психолог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Синякова Наталия Владимировна</a:t>
            </a:r>
          </a:p>
        </p:txBody>
      </p:sp>
      <p:pic>
        <p:nvPicPr>
          <p:cNvPr id="27652" name="Picture 6" descr="64178075_1284824036_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514600"/>
            <a:ext cx="2209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64178079_1284824064_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81000"/>
            <a:ext cx="1752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5715000" y="838200"/>
            <a:ext cx="2133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НЕТ!!!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371600" y="1219200"/>
            <a:ext cx="2133600" cy="1057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НЕТ!!!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6172200" y="3429000"/>
            <a:ext cx="2286000" cy="144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НЕТ!!!</a:t>
            </a:r>
          </a:p>
        </p:txBody>
      </p:sp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1371600" y="4495800"/>
            <a:ext cx="18669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НЕТ!!!</a:t>
            </a:r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3276600" y="2286000"/>
            <a:ext cx="2819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НЕТ!!!</a:t>
            </a:r>
          </a:p>
        </p:txBody>
      </p:sp>
      <p:pic>
        <p:nvPicPr>
          <p:cNvPr id="4103" name="Picture 11" descr="53584999_1263111683_3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114800"/>
            <a:ext cx="2133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2" descr="55281222_1266345459_968c73b31a0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202680">
            <a:off x="914400" y="533400"/>
            <a:ext cx="777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3" descr="55281222_1266345459_968c73b31a0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76041">
            <a:off x="1828800" y="762000"/>
            <a:ext cx="6019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  <p:bldP spid="7174" grpId="0" animBg="1"/>
      <p:bldP spid="7176" grpId="0" animBg="1"/>
      <p:bldP spid="71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165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a_1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143000"/>
            <a:ext cx="4800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DSC_04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TTIXOCA2Q8K2OCAFCBM43CA9GC4U7CALXMWWQCAD1HRUPCADH76I3CAT3O3O7CANZXB97CAN5IF99CA2TEVJNCAMANGXXCA1AGFYICAWXDU5KCAQ35UBMCAMMK2VLCAWYPY72CAFFGYAMCAFW3R95CA257I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7NAHQCAZC91FBCAMSOFO4CAXA94WLCAJ1ZOFZCAKX6KGCCAICIC85CA0D9PVBCAWI1WQBCA8EF0HUCAHLD10ECAZLSF9LCA8D3CTHCA38SL2YCAMNW327CAV4GZ2KCANTNZKLCASSAHJBCAB3SDX9CAD4TNL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0NWTGCAIGNSYACACH43A2CAWI8WFCCA1HRRI5CAVPZG03CA6E12L2CATLKNK0CAZXM64UCA4QN2FBCAV5J0EOCAFOCIXJCA183V0ACAPBC15WCAXBK4PFCAVCPE58CAHV106OCAAK46Z8CATZF4AYCA3NL3O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2" descr="1259478774_people_children_happy_mother_and_baby___children_01280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2971800" y="1371600"/>
            <a:ext cx="3048000" cy="14716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ДА  !!!!!</a:t>
            </a:r>
          </a:p>
        </p:txBody>
      </p:sp>
      <p:pic>
        <p:nvPicPr>
          <p:cNvPr id="10246" name="Picture 6" descr="53902108_1263719624_ae9758823965e94ed45419c83c183ea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0"/>
            <a:ext cx="2019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WordArt 8"/>
          <p:cNvSpPr>
            <a:spLocks noChangeArrowheads="1" noChangeShapeType="1" noTextEdit="1"/>
          </p:cNvSpPr>
          <p:nvPr/>
        </p:nvSpPr>
        <p:spPr bwMode="auto">
          <a:xfrm>
            <a:off x="3657600" y="3124200"/>
            <a:ext cx="1905000" cy="990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ДА!!!!!</a:t>
            </a:r>
          </a:p>
        </p:txBody>
      </p:sp>
      <p:sp>
        <p:nvSpPr>
          <p:cNvPr id="10249" name="WordArt 9"/>
          <p:cNvSpPr>
            <a:spLocks noChangeArrowheads="1" noChangeShapeType="1" noTextEdit="1"/>
          </p:cNvSpPr>
          <p:nvPr/>
        </p:nvSpPr>
        <p:spPr bwMode="auto">
          <a:xfrm>
            <a:off x="3962400" y="4648200"/>
            <a:ext cx="1143000" cy="762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ДА!!!!!</a:t>
            </a:r>
          </a:p>
        </p:txBody>
      </p:sp>
      <p:pic>
        <p:nvPicPr>
          <p:cNvPr id="10251" name="Picture 11" descr="post-221238-1268478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657600"/>
            <a:ext cx="2743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 descr="post-221238-12684782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657600"/>
            <a:ext cx="2667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6 C 0.00105 -0.00047 0.00886 -0.00348 0.0099 -0.00441 C 0.01129 -0.00556 0.01181 -0.00811 0.01337 -0.0088 C 0.01754 -0.01112 0.02223 -0.01181 0.02657 -0.0132 C 0.02882 -0.0139 0.03334 -0.01552 0.03334 -0.01552 C 0.05782 -0.01482 0.08212 -0.01459 0.1066 -0.0132 C 0.11563 -0.01274 0.12466 -0.00487 0.13334 -0.00209 C 0.14202 0.00069 0.15105 0.00277 0.1599 0.00462 C 0.16546 0.0118 0.16164 0.00833 0.17171 0.0111 C 0.17726 0.01249 0.18837 0.01573 0.18837 0.01573 C 0.19462 0.02129 0.19914 0.02245 0.2066 0.02453 C 0.2408 0.05439 0.28421 0.02708 0.31997 0.01573 C 0.32657 0.0111 0.32935 0.00694 0.33664 0.00462 C 0.33889 0.003 0.34098 0.00138 0.34323 -7.40741E-6 C 0.3448 -0.00093 0.34671 -0.00116 0.34827 -0.00209 C 0.36737 -0.01436 0.34185 0.00069 0.3566 -0.01112 C 0.36198 -0.01552 0.36928 -0.01691 0.375 -0.01991 C 0.37917 -0.022 0.38247 -0.02686 0.38664 -0.02871 C 0.39132 -0.03079 0.41129 -0.03311 0.41337 -0.03334 C 0.46841 -0.03265 0.52327 -0.03241 0.5783 -0.03103 C 0.59289 -0.03056 0.59046 -0.03357 0.59323 -0.02223 C 0.5915 -0.01251 0.59167 -0.01621 0.59167 -0.01112 " pathEditMode="relative" ptsTypes="fffffffffffffffffffffA">
                                      <p:cBhvr>
                                        <p:cTn id="30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3.33333E-6 C -0.0019 -0.00394 -0.00485 -0.00695 -0.00676 -0.01111 C -0.01232 -0.02338 -0.00294 -0.0132 -0.01336 -0.02223 C -0.01805 -0.03172 -0.02534 -0.03773 -0.03003 -0.04676 C -0.03437 -0.05533 -0.0394 -0.06019 -0.04496 -0.06667 C -0.04912 -0.07153 -0.05155 -0.07963 -0.05676 -0.08218 C -0.0618 -0.08473 -0.06683 -0.08797 -0.07169 -0.09121 C -0.07343 -0.09236 -0.07482 -0.09491 -0.07673 -0.09561 C -0.08107 -0.09723 -0.08558 -0.09699 -0.0901 -0.09769 C -0.11892 -0.09676 -0.14322 -0.09954 -0.16996 -0.09121 C -0.1743 -0.08727 -0.17916 -0.08449 -0.18333 -0.0801 C -0.18645 -0.07686 -0.18819 -0.0713 -0.19166 -0.06898 C -0.19496 -0.06667 -0.1986 -0.06505 -0.20173 -0.06227 C -0.20746 -0.05718 -0.20989 -0.04792 -0.2151 -0.04213 C -0.2203 -0.03635 -0.24131 -0.02639 -0.24843 -0.02454 C -0.26857 -0.01042 -0.30155 -0.01922 -0.31996 -0.01991 C -0.32898 -0.02153 -0.3401 -0.02269 -0.34843 -0.02894 C -0.3519 -0.03148 -0.35503 -0.03473 -0.35833 -0.03773 C -0.3618 -0.04074 -0.36648 -0.04144 -0.36996 -0.04445 C -0.37551 -0.04931 -0.38159 -0.05625 -0.38836 -0.05787 C -0.3927 -0.05903 -0.39721 -0.05926 -0.40173 -0.05996 C -0.4177 -0.06551 -0.43385 -0.06898 -0.44999 -0.07338 C -0.48333 -0.07269 -0.51683 -0.07431 -0.54999 -0.07107 C -0.55312 -0.07084 -0.57499 -0.04723 -0.57829 -0.04445 C -0.58159 -0.04144 -0.58836 -0.03565 -0.58836 -0.03565 C -0.5986 -0.01482 -0.59496 -0.02755 -0.59496 0.00439 " pathEditMode="relative" ptsTypes="fffffffffffffffffffffffffA">
                                      <p:cBhvr>
                                        <p:cTn id="32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8" grpId="0" animBg="1"/>
      <p:bldP spid="102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3352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Адаптация – это приспособление</a:t>
            </a:r>
          </a:p>
          <a:p>
            <a:pPr>
              <a:defRPr/>
            </a:pPr>
            <a:r>
              <a:rPr lang="ru-RU" sz="2800" b="1" i="1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организма к  условиям среды…</a:t>
            </a:r>
          </a:p>
        </p:txBody>
      </p:sp>
      <p:pic>
        <p:nvPicPr>
          <p:cNvPr id="12295" name="Picture 7" descr="1294757820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667000"/>
            <a:ext cx="44958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7432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children-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8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8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8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676400" y="1828800"/>
            <a:ext cx="6324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>
                <a:solidFill>
                  <a:srgbClr val="800080"/>
                </a:solidFill>
              </a:rPr>
              <a:t>Факторы, влияющие</a:t>
            </a:r>
          </a:p>
          <a:p>
            <a:r>
              <a:rPr lang="ru-RU" sz="3600" b="1" i="1">
                <a:solidFill>
                  <a:srgbClr val="800080"/>
                </a:solidFill>
              </a:rPr>
              <a:t>      на адаптацию:</a:t>
            </a:r>
          </a:p>
        </p:txBody>
      </p:sp>
      <p:pic>
        <p:nvPicPr>
          <p:cNvPr id="8195" name="Picture 5" descr="B_Fly0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B_Fly3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1666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babochka06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0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ani-windel-shakehand-gros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352800"/>
            <a:ext cx="312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9" descr="B_Fly0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43009025_1212587590333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0"/>
            <a:ext cx="2819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133600" y="1295400"/>
            <a:ext cx="5043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i="1">
                <a:solidFill>
                  <a:srgbClr val="FF0066"/>
                </a:solidFill>
              </a:rPr>
              <a:t>- возраст ребенка;</a:t>
            </a:r>
          </a:p>
        </p:txBody>
      </p:sp>
      <p:pic>
        <p:nvPicPr>
          <p:cNvPr id="21509" name="Picture 5" descr="274044_2966-800x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4724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%D0%90%D0%BBe%D0%BA%D1%81e%D0%B9-%D0%A8%D0%B0%D0%B1%D1%83%D0%BD%D1%8F-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41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8139359d83a75a072edd510ca6382d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95250"/>
            <a:ext cx="63246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DSCN01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DSCN01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219200" y="990600"/>
            <a:ext cx="66421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i="1">
                <a:solidFill>
                  <a:srgbClr val="FF0066"/>
                </a:solidFill>
              </a:rPr>
              <a:t>- состояние здоровья;</a:t>
            </a:r>
            <a:r>
              <a:rPr lang="ru-RU" b="1" i="1">
                <a:solidFill>
                  <a:srgbClr val="FF0066"/>
                </a:solidFill>
              </a:rPr>
              <a:t/>
            </a:r>
            <a:br>
              <a:rPr lang="ru-RU" b="1" i="1">
                <a:solidFill>
                  <a:srgbClr val="FF0066"/>
                </a:solidFill>
              </a:rPr>
            </a:br>
            <a:endParaRPr lang="ru-RU" b="1" i="1">
              <a:solidFill>
                <a:srgbClr val="FF0066"/>
              </a:solidFill>
            </a:endParaRPr>
          </a:p>
        </p:txBody>
      </p:sp>
      <p:pic>
        <p:nvPicPr>
          <p:cNvPr id="22533" name="Picture 5" descr="7605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big_36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0"/>
            <a:ext cx="48577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IMGP10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IMGP116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01-vstupleni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Click="0"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7"/>
                </p:tgtEl>
              </p:cMediaNode>
            </p:audio>
          </p:childTnLst>
        </p:cTn>
      </p:par>
    </p:tnLst>
    <p:bldLst>
      <p:bldP spid="225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132</Words>
  <Application>Microsoft Office PowerPoint</Application>
  <PresentationFormat>Экран (4:3)</PresentationFormat>
  <Paragraphs>51</Paragraphs>
  <Slides>26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Детский сад 2712</dc:creator>
  <cp:lastModifiedBy>детский сад 2712</cp:lastModifiedBy>
  <cp:revision>8</cp:revision>
  <cp:lastPrinted>1601-01-01T00:00:00Z</cp:lastPrinted>
  <dcterms:created xsi:type="dcterms:W3CDTF">1601-01-01T00:00:00Z</dcterms:created>
  <dcterms:modified xsi:type="dcterms:W3CDTF">2015-01-31T07:12:10Z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