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73" r:id="rId7"/>
    <p:sldId id="259" r:id="rId8"/>
    <p:sldId id="263" r:id="rId9"/>
    <p:sldId id="280" r:id="rId10"/>
    <p:sldId id="264" r:id="rId11"/>
    <p:sldId id="265" r:id="rId12"/>
    <p:sldId id="274" r:id="rId13"/>
    <p:sldId id="275" r:id="rId14"/>
    <p:sldId id="276" r:id="rId15"/>
    <p:sldId id="278" r:id="rId16"/>
    <p:sldId id="283" r:id="rId17"/>
    <p:sldId id="269" r:id="rId18"/>
    <p:sldId id="270" r:id="rId19"/>
    <p:sldId id="272" r:id="rId20"/>
    <p:sldId id="284" r:id="rId21"/>
    <p:sldId id="285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F1502-06FC-473B-991B-FE0DF6920874}" type="doc">
      <dgm:prSet loTypeId="urn:microsoft.com/office/officeart/2005/8/layout/target1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8864F2-C1AD-4F0B-AF1C-A7EFFA6F1A83}">
      <dgm:prSet phldrT="[Текст]"/>
      <dgm:spPr/>
      <dgm:t>
        <a:bodyPr/>
        <a:lstStyle/>
        <a:p>
          <a:r>
            <a:rPr lang="ru-RU" u="sng" dirty="0" smtClean="0">
              <a:latin typeface="Arial Black" pitchFamily="34" charset="0"/>
            </a:rPr>
            <a:t>Человек</a:t>
          </a:r>
          <a:r>
            <a:rPr lang="ru-RU" dirty="0" smtClean="0">
              <a:latin typeface="Arial Black" pitchFamily="34" charset="0"/>
            </a:rPr>
            <a:t>- первичный элемент общества</a:t>
          </a:r>
          <a:endParaRPr lang="ru-RU" dirty="0">
            <a:latin typeface="Arial Black" pitchFamily="34" charset="0"/>
          </a:endParaRPr>
        </a:p>
      </dgm:t>
    </dgm:pt>
    <dgm:pt modelId="{BEB24B76-9045-40D9-B548-CF5A14A02EA3}" type="parTrans" cxnId="{AB4852CC-6E82-4B04-B786-558594897501}">
      <dgm:prSet/>
      <dgm:spPr/>
      <dgm:t>
        <a:bodyPr/>
        <a:lstStyle/>
        <a:p>
          <a:endParaRPr lang="ru-RU"/>
        </a:p>
      </dgm:t>
    </dgm:pt>
    <dgm:pt modelId="{B2DF7D83-A65D-42A5-A309-6E9615A5CF36}" type="sibTrans" cxnId="{AB4852CC-6E82-4B04-B786-558594897501}">
      <dgm:prSet/>
      <dgm:spPr/>
      <dgm:t>
        <a:bodyPr/>
        <a:lstStyle/>
        <a:p>
          <a:endParaRPr lang="ru-RU"/>
        </a:p>
      </dgm:t>
    </dgm:pt>
    <dgm:pt modelId="{BE0C37D2-45C1-430D-A6A2-90EF202EFD13}">
      <dgm:prSet phldrT="[Текст]" custT="1"/>
      <dgm:spPr/>
      <dgm:t>
        <a:bodyPr/>
        <a:lstStyle/>
        <a:p>
          <a:r>
            <a:rPr lang="ru-RU" sz="2800" dirty="0" smtClean="0">
              <a:latin typeface="Arial Black" pitchFamily="34" charset="0"/>
            </a:rPr>
            <a:t>общество</a:t>
          </a:r>
          <a:endParaRPr lang="ru-RU" sz="2800" dirty="0">
            <a:latin typeface="Arial Black" pitchFamily="34" charset="0"/>
          </a:endParaRPr>
        </a:p>
      </dgm:t>
    </dgm:pt>
    <dgm:pt modelId="{42C602FC-2E00-42CD-81F6-4DFABB6BCB0E}" type="parTrans" cxnId="{3E9E0A80-60FB-424E-B963-CE236F20DD65}">
      <dgm:prSet/>
      <dgm:spPr/>
      <dgm:t>
        <a:bodyPr/>
        <a:lstStyle/>
        <a:p>
          <a:endParaRPr lang="ru-RU"/>
        </a:p>
      </dgm:t>
    </dgm:pt>
    <dgm:pt modelId="{D174B840-285C-4B94-BDBD-4D5ACCA65BF7}" type="sibTrans" cxnId="{3E9E0A80-60FB-424E-B963-CE236F20DD65}">
      <dgm:prSet/>
      <dgm:spPr/>
      <dgm:t>
        <a:bodyPr/>
        <a:lstStyle/>
        <a:p>
          <a:endParaRPr lang="ru-RU"/>
        </a:p>
      </dgm:t>
    </dgm:pt>
    <dgm:pt modelId="{0889F49C-3B9A-4841-8399-807738984D18}">
      <dgm:prSet phldrT="[Текст]"/>
      <dgm:spPr/>
      <dgm:t>
        <a:bodyPr/>
        <a:lstStyle/>
        <a:p>
          <a:r>
            <a:rPr lang="ru-RU" u="sng" dirty="0" smtClean="0">
              <a:latin typeface="Arial Black" pitchFamily="34" charset="0"/>
            </a:rPr>
            <a:t>«Вторая природа»= </a:t>
          </a:r>
          <a:r>
            <a:rPr lang="ru-RU" dirty="0" smtClean="0">
              <a:latin typeface="Arial Black" pitchFamily="34" charset="0"/>
            </a:rPr>
            <a:t>культура - созданное человеком</a:t>
          </a:r>
          <a:endParaRPr lang="ru-RU" dirty="0">
            <a:latin typeface="Arial Black" pitchFamily="34" charset="0"/>
          </a:endParaRPr>
        </a:p>
      </dgm:t>
    </dgm:pt>
    <dgm:pt modelId="{38A4FBD6-F334-489D-A321-68564D9D1EF3}" type="parTrans" cxnId="{37E7E36E-759E-4CF7-ACB9-53233C52F8C9}">
      <dgm:prSet/>
      <dgm:spPr/>
      <dgm:t>
        <a:bodyPr/>
        <a:lstStyle/>
        <a:p>
          <a:endParaRPr lang="ru-RU"/>
        </a:p>
      </dgm:t>
    </dgm:pt>
    <dgm:pt modelId="{5E094DD7-2315-441D-90CE-7B40D98027CD}" type="sibTrans" cxnId="{37E7E36E-759E-4CF7-ACB9-53233C52F8C9}">
      <dgm:prSet/>
      <dgm:spPr/>
      <dgm:t>
        <a:bodyPr/>
        <a:lstStyle/>
        <a:p>
          <a:endParaRPr lang="ru-RU"/>
        </a:p>
      </dgm:t>
    </dgm:pt>
    <dgm:pt modelId="{DBA422DB-0033-45C3-B15A-6B63780ABD83}">
      <dgm:prSet/>
      <dgm:spPr/>
      <dgm:t>
        <a:bodyPr/>
        <a:lstStyle/>
        <a:p>
          <a:pPr algn="ctr"/>
          <a:r>
            <a:rPr lang="ru-RU" u="sng" dirty="0" smtClean="0">
              <a:latin typeface="Arial Black" pitchFamily="34" charset="0"/>
            </a:rPr>
            <a:t>Природа</a:t>
          </a:r>
          <a:r>
            <a:rPr lang="ru-RU" dirty="0" smtClean="0">
              <a:latin typeface="Arial Black" pitchFamily="34" charset="0"/>
            </a:rPr>
            <a:t> -естественная среда обитания человека- материальный мир</a:t>
          </a:r>
          <a:endParaRPr lang="ru-RU" dirty="0">
            <a:latin typeface="Arial Black" pitchFamily="34" charset="0"/>
          </a:endParaRPr>
        </a:p>
      </dgm:t>
    </dgm:pt>
    <dgm:pt modelId="{C19FC5ED-AC50-4C4D-8BBB-A55B24255B2E}" type="parTrans" cxnId="{F31405D8-74E0-4503-B7FE-7C2458A2FA2D}">
      <dgm:prSet/>
      <dgm:spPr/>
      <dgm:t>
        <a:bodyPr/>
        <a:lstStyle/>
        <a:p>
          <a:endParaRPr lang="ru-RU"/>
        </a:p>
      </dgm:t>
    </dgm:pt>
    <dgm:pt modelId="{994EE5B0-90DB-4D4F-ACDC-00A4BCA9C490}" type="sibTrans" cxnId="{F31405D8-74E0-4503-B7FE-7C2458A2FA2D}">
      <dgm:prSet/>
      <dgm:spPr/>
      <dgm:t>
        <a:bodyPr/>
        <a:lstStyle/>
        <a:p>
          <a:endParaRPr lang="ru-RU"/>
        </a:p>
      </dgm:t>
    </dgm:pt>
    <dgm:pt modelId="{1FE3BDFB-F574-48BC-82BD-8637EF1D93B5}" type="pres">
      <dgm:prSet presAssocID="{B2DF1502-06FC-473B-991B-FE0DF6920874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D9F71-7592-40D0-B60B-CECFB1BD0142}" type="pres">
      <dgm:prSet presAssocID="{E48864F2-C1AD-4F0B-AF1C-A7EFFA6F1A83}" presName="circle1" presStyleLbl="lnNode1" presStyleIdx="0" presStyleCnt="4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353B0DE-C4BE-4448-857E-A37E899463F8}" type="pres">
      <dgm:prSet presAssocID="{E48864F2-C1AD-4F0B-AF1C-A7EFFA6F1A83}" presName="text1" presStyleLbl="revTx" presStyleIdx="0" presStyleCnt="4" custScaleX="126985" custLinFactNeighborX="138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8F80F-BD99-42CE-A30D-9E487625E491}" type="pres">
      <dgm:prSet presAssocID="{E48864F2-C1AD-4F0B-AF1C-A7EFFA6F1A83}" presName="line1" presStyleLbl="callout" presStyleIdx="0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6190CCD-119C-43FA-A930-6BC3DAACFA86}" type="pres">
      <dgm:prSet presAssocID="{E48864F2-C1AD-4F0B-AF1C-A7EFFA6F1A83}" presName="d1" presStyleLbl="callout" presStyleIdx="1" presStyleCnt="8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BD17C37-CAD2-4031-83FF-114F5BFC450B}" type="pres">
      <dgm:prSet presAssocID="{BE0C37D2-45C1-430D-A6A2-90EF202EFD13}" presName="circle2" presStyleLbl="lnNode1" presStyleIdx="1" presStyleCnt="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5EEB5303-680C-418D-B94C-5692BC3DDC4C}" type="pres">
      <dgm:prSet presAssocID="{BE0C37D2-45C1-430D-A6A2-90EF202EFD13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47B6F-35E2-4D13-8424-4ED6865C29D7}" type="pres">
      <dgm:prSet presAssocID="{BE0C37D2-45C1-430D-A6A2-90EF202EFD13}" presName="line2" presStyleLbl="callout" presStyleIdx="2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0B7BAEA-196E-4A0C-8CD1-7A3531505358}" type="pres">
      <dgm:prSet presAssocID="{BE0C37D2-45C1-430D-A6A2-90EF202EFD13}" presName="d2" presStyleLbl="callout" presStyleIdx="3" presStyleCnt="8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84F100A-6323-42E1-A5D0-7E8BF1119436}" type="pres">
      <dgm:prSet presAssocID="{0889F49C-3B9A-4841-8399-807738984D18}" presName="circle3" presStyleLbl="lnNode1" presStyleIdx="2" presStyleCnt="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EACF787D-03FD-4A0F-866A-4C90D4B505B6}" type="pres">
      <dgm:prSet presAssocID="{0889F49C-3B9A-4841-8399-807738984D18}" presName="text3" presStyleLbl="revTx" presStyleIdx="2" presStyleCnt="4" custScaleX="123360" custScaleY="107079" custLinFactNeighborX="11110" custLinFactNeighborY="5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7D94F-DF49-4B95-947D-194BC50430CF}" type="pres">
      <dgm:prSet presAssocID="{0889F49C-3B9A-4841-8399-807738984D18}" presName="line3" presStyleLbl="callout" presStyleIdx="4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F2E4946F-458A-446E-A688-3984C14145D0}" type="pres">
      <dgm:prSet presAssocID="{0889F49C-3B9A-4841-8399-807738984D18}" presName="d3" presStyleLbl="callout" presStyleIdx="5" presStyleCnt="8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1CB7F28-65C5-4D89-906F-6B022C19E7AE}" type="pres">
      <dgm:prSet presAssocID="{DBA422DB-0033-45C3-B15A-6B63780ABD83}" presName="circle4" presStyleLbl="lnNode1" presStyleIdx="3" presStyleCnt="4" custScaleX="93942" custScaleY="94074" custLinFactNeighborX="642" custLinFactNeighborY="3598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96B697D-AE6C-4E3F-AF98-86080E242756}" type="pres">
      <dgm:prSet presAssocID="{DBA422DB-0033-45C3-B15A-6B63780ABD83}" presName="text4" presStyleLbl="revTx" presStyleIdx="3" presStyleCnt="4" custScaleX="115874" custScaleY="138924" custLinFactNeighborX="15595" custLinFactNeighborY="4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6625-9B09-467D-AC53-BF963AAF2B28}" type="pres">
      <dgm:prSet presAssocID="{DBA422DB-0033-45C3-B15A-6B63780ABD83}" presName="line4" presStyleLbl="callout" presStyleIdx="6" presStyleCnt="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8B9E27D-F945-4A63-98DE-711AEF500CC9}" type="pres">
      <dgm:prSet presAssocID="{DBA422DB-0033-45C3-B15A-6B63780ABD83}" presName="d4" presStyleLbl="callout" presStyleIdx="7" presStyleCnt="8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590D9F4A-56C2-4EB5-BE46-9BFDC6CA54E8}" type="presOf" srcId="{DBA422DB-0033-45C3-B15A-6B63780ABD83}" destId="{496B697D-AE6C-4E3F-AF98-86080E242756}" srcOrd="0" destOrd="0" presId="urn:microsoft.com/office/officeart/2005/8/layout/target1"/>
    <dgm:cxn modelId="{F31405D8-74E0-4503-B7FE-7C2458A2FA2D}" srcId="{B2DF1502-06FC-473B-991B-FE0DF6920874}" destId="{DBA422DB-0033-45C3-B15A-6B63780ABD83}" srcOrd="3" destOrd="0" parTransId="{C19FC5ED-AC50-4C4D-8BBB-A55B24255B2E}" sibTransId="{994EE5B0-90DB-4D4F-ACDC-00A4BCA9C490}"/>
    <dgm:cxn modelId="{EE091C12-126E-49ED-9EDD-E89C375FE4D3}" type="presOf" srcId="{E48864F2-C1AD-4F0B-AF1C-A7EFFA6F1A83}" destId="{7353B0DE-C4BE-4448-857E-A37E899463F8}" srcOrd="0" destOrd="0" presId="urn:microsoft.com/office/officeart/2005/8/layout/target1"/>
    <dgm:cxn modelId="{0B399BF6-1327-491D-AE96-8469F4CADF49}" type="presOf" srcId="{BE0C37D2-45C1-430D-A6A2-90EF202EFD13}" destId="{5EEB5303-680C-418D-B94C-5692BC3DDC4C}" srcOrd="0" destOrd="0" presId="urn:microsoft.com/office/officeart/2005/8/layout/target1"/>
    <dgm:cxn modelId="{3E9E0A80-60FB-424E-B963-CE236F20DD65}" srcId="{B2DF1502-06FC-473B-991B-FE0DF6920874}" destId="{BE0C37D2-45C1-430D-A6A2-90EF202EFD13}" srcOrd="1" destOrd="0" parTransId="{42C602FC-2E00-42CD-81F6-4DFABB6BCB0E}" sibTransId="{D174B840-285C-4B94-BDBD-4D5ACCA65BF7}"/>
    <dgm:cxn modelId="{E3281E22-694B-45AF-8076-63166DE83C83}" type="presOf" srcId="{0889F49C-3B9A-4841-8399-807738984D18}" destId="{EACF787D-03FD-4A0F-866A-4C90D4B505B6}" srcOrd="0" destOrd="0" presId="urn:microsoft.com/office/officeart/2005/8/layout/target1"/>
    <dgm:cxn modelId="{AB4852CC-6E82-4B04-B786-558594897501}" srcId="{B2DF1502-06FC-473B-991B-FE0DF6920874}" destId="{E48864F2-C1AD-4F0B-AF1C-A7EFFA6F1A83}" srcOrd="0" destOrd="0" parTransId="{BEB24B76-9045-40D9-B548-CF5A14A02EA3}" sibTransId="{B2DF7D83-A65D-42A5-A309-6E9615A5CF36}"/>
    <dgm:cxn modelId="{FB1608AF-5382-437F-897A-86882421660C}" type="presOf" srcId="{B2DF1502-06FC-473B-991B-FE0DF6920874}" destId="{1FE3BDFB-F574-48BC-82BD-8637EF1D93B5}" srcOrd="0" destOrd="0" presId="urn:microsoft.com/office/officeart/2005/8/layout/target1"/>
    <dgm:cxn modelId="{37E7E36E-759E-4CF7-ACB9-53233C52F8C9}" srcId="{B2DF1502-06FC-473B-991B-FE0DF6920874}" destId="{0889F49C-3B9A-4841-8399-807738984D18}" srcOrd="2" destOrd="0" parTransId="{38A4FBD6-F334-489D-A321-68564D9D1EF3}" sibTransId="{5E094DD7-2315-441D-90CE-7B40D98027CD}"/>
    <dgm:cxn modelId="{F2D2AF15-E6BA-4401-9280-E7E5D29B429D}" type="presParOf" srcId="{1FE3BDFB-F574-48BC-82BD-8637EF1D93B5}" destId="{D62D9F71-7592-40D0-B60B-CECFB1BD0142}" srcOrd="0" destOrd="0" presId="urn:microsoft.com/office/officeart/2005/8/layout/target1"/>
    <dgm:cxn modelId="{865D16A8-3704-473F-AC58-E88DD1102234}" type="presParOf" srcId="{1FE3BDFB-F574-48BC-82BD-8637EF1D93B5}" destId="{7353B0DE-C4BE-4448-857E-A37E899463F8}" srcOrd="1" destOrd="0" presId="urn:microsoft.com/office/officeart/2005/8/layout/target1"/>
    <dgm:cxn modelId="{B6A7D0F7-B930-42E1-A3BD-CE8EA4EE9040}" type="presParOf" srcId="{1FE3BDFB-F574-48BC-82BD-8637EF1D93B5}" destId="{2198F80F-BD99-42CE-A30D-9E487625E491}" srcOrd="2" destOrd="0" presId="urn:microsoft.com/office/officeart/2005/8/layout/target1"/>
    <dgm:cxn modelId="{BF29AB67-171A-4032-AFAB-D79EF1D5E6B1}" type="presParOf" srcId="{1FE3BDFB-F574-48BC-82BD-8637EF1D93B5}" destId="{C6190CCD-119C-43FA-A930-6BC3DAACFA86}" srcOrd="3" destOrd="0" presId="urn:microsoft.com/office/officeart/2005/8/layout/target1"/>
    <dgm:cxn modelId="{481300F6-1FA8-4D91-B5E1-D5CF3DCE1AFA}" type="presParOf" srcId="{1FE3BDFB-F574-48BC-82BD-8637EF1D93B5}" destId="{7BD17C37-CAD2-4031-83FF-114F5BFC450B}" srcOrd="4" destOrd="0" presId="urn:microsoft.com/office/officeart/2005/8/layout/target1"/>
    <dgm:cxn modelId="{1E5D839F-7F24-4E41-9CB1-41649D6F0B5A}" type="presParOf" srcId="{1FE3BDFB-F574-48BC-82BD-8637EF1D93B5}" destId="{5EEB5303-680C-418D-B94C-5692BC3DDC4C}" srcOrd="5" destOrd="0" presId="urn:microsoft.com/office/officeart/2005/8/layout/target1"/>
    <dgm:cxn modelId="{A6137744-AB56-4B1B-918F-E08C91B1FDCB}" type="presParOf" srcId="{1FE3BDFB-F574-48BC-82BD-8637EF1D93B5}" destId="{D5C47B6F-35E2-4D13-8424-4ED6865C29D7}" srcOrd="6" destOrd="0" presId="urn:microsoft.com/office/officeart/2005/8/layout/target1"/>
    <dgm:cxn modelId="{E1EBB092-2107-4C44-995E-21588F7E4181}" type="presParOf" srcId="{1FE3BDFB-F574-48BC-82BD-8637EF1D93B5}" destId="{60B7BAEA-196E-4A0C-8CD1-7A3531505358}" srcOrd="7" destOrd="0" presId="urn:microsoft.com/office/officeart/2005/8/layout/target1"/>
    <dgm:cxn modelId="{8528A73A-CC6B-4D01-A79D-54DA5D618E38}" type="presParOf" srcId="{1FE3BDFB-F574-48BC-82BD-8637EF1D93B5}" destId="{884F100A-6323-42E1-A5D0-7E8BF1119436}" srcOrd="8" destOrd="0" presId="urn:microsoft.com/office/officeart/2005/8/layout/target1"/>
    <dgm:cxn modelId="{9DD4ACE1-7567-440B-A374-EF28E22B3420}" type="presParOf" srcId="{1FE3BDFB-F574-48BC-82BD-8637EF1D93B5}" destId="{EACF787D-03FD-4A0F-866A-4C90D4B505B6}" srcOrd="9" destOrd="0" presId="urn:microsoft.com/office/officeart/2005/8/layout/target1"/>
    <dgm:cxn modelId="{473C771E-AEA5-4820-8242-63E07017DAE9}" type="presParOf" srcId="{1FE3BDFB-F574-48BC-82BD-8637EF1D93B5}" destId="{6AF7D94F-DF49-4B95-947D-194BC50430CF}" srcOrd="10" destOrd="0" presId="urn:microsoft.com/office/officeart/2005/8/layout/target1"/>
    <dgm:cxn modelId="{39B861C3-4C69-4D45-9A8E-C7B5FC3E8DAD}" type="presParOf" srcId="{1FE3BDFB-F574-48BC-82BD-8637EF1D93B5}" destId="{F2E4946F-458A-446E-A688-3984C14145D0}" srcOrd="11" destOrd="0" presId="urn:microsoft.com/office/officeart/2005/8/layout/target1"/>
    <dgm:cxn modelId="{E251436F-27F3-4DD5-BEF3-42FF52856335}" type="presParOf" srcId="{1FE3BDFB-F574-48BC-82BD-8637EF1D93B5}" destId="{41CB7F28-65C5-4D89-906F-6B022C19E7AE}" srcOrd="12" destOrd="0" presId="urn:microsoft.com/office/officeart/2005/8/layout/target1"/>
    <dgm:cxn modelId="{A655411B-1001-4ABA-8369-0E7BF2FCF118}" type="presParOf" srcId="{1FE3BDFB-F574-48BC-82BD-8637EF1D93B5}" destId="{496B697D-AE6C-4E3F-AF98-86080E242756}" srcOrd="13" destOrd="0" presId="urn:microsoft.com/office/officeart/2005/8/layout/target1"/>
    <dgm:cxn modelId="{90E63520-897B-4B6B-B568-231753AD65DA}" type="presParOf" srcId="{1FE3BDFB-F574-48BC-82BD-8637EF1D93B5}" destId="{40446625-9B09-467D-AC53-BF963AAF2B28}" srcOrd="14" destOrd="0" presId="urn:microsoft.com/office/officeart/2005/8/layout/target1"/>
    <dgm:cxn modelId="{E7094D5D-7B3F-41AE-8E8B-CA525B57AB74}" type="presParOf" srcId="{1FE3BDFB-F574-48BC-82BD-8637EF1D93B5}" destId="{E8B9E27D-F945-4A63-98DE-711AEF500CC9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74B31-015A-420D-958B-80B8B160DFC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D2ACE9-69A5-4B2F-B273-92033D67A45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3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РЕФОРМА</a:t>
          </a:r>
          <a:endParaRPr lang="ru-RU" sz="4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CC40DF-74F0-4D61-969F-AB752AEAD6A4}" type="parTrans" cxnId="{3269A1ED-E56B-4EF3-8695-3F80C4B07FFE}">
      <dgm:prSet/>
      <dgm:spPr/>
      <dgm:t>
        <a:bodyPr/>
        <a:lstStyle/>
        <a:p>
          <a:endParaRPr lang="ru-RU"/>
        </a:p>
      </dgm:t>
    </dgm:pt>
    <dgm:pt modelId="{506EF1C0-1B21-4CDB-B5EB-BA81473A2B0F}" type="sibTrans" cxnId="{3269A1ED-E56B-4EF3-8695-3F80C4B07FFE}">
      <dgm:prSet/>
      <dgm:spPr/>
      <dgm:t>
        <a:bodyPr/>
        <a:lstStyle/>
        <a:p>
          <a:endParaRPr lang="ru-RU"/>
        </a:p>
      </dgm:t>
    </dgm:pt>
    <dgm:pt modelId="{EA26C6DD-0415-4004-BCBB-88ED9D01431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ПРОГРЕСС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90C0FF0-FF7C-40D8-BBF7-56E0EB417B8A}" type="parTrans" cxnId="{1F5C35AB-8C25-4B87-BCE5-B5E3B4B09B3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EAA81E1-FB89-48D3-9031-DC7901E39F25}" type="sibTrans" cxnId="{1F5C35AB-8C25-4B87-BCE5-B5E3B4B09B3D}">
      <dgm:prSet/>
      <dgm:spPr/>
      <dgm:t>
        <a:bodyPr/>
        <a:lstStyle/>
        <a:p>
          <a:endParaRPr lang="ru-RU"/>
        </a:p>
      </dgm:t>
    </dgm:pt>
    <dgm:pt modelId="{DCDE1F25-29CE-4C47-B25E-6CCAACE130F9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РЕГРЕСС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7E48E3B-5D54-4883-ACA8-BE9F24FE9032}" type="parTrans" cxnId="{C42BE4BB-7045-43DA-BF5C-2BBAE595BC5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033106F-6724-4C92-A2CC-A2AF33209B1C}" type="sibTrans" cxnId="{C42BE4BB-7045-43DA-BF5C-2BBAE595BC5B}">
      <dgm:prSet/>
      <dgm:spPr/>
      <dgm:t>
        <a:bodyPr/>
        <a:lstStyle/>
        <a:p>
          <a:endParaRPr lang="ru-RU"/>
        </a:p>
      </dgm:t>
    </dgm:pt>
    <dgm:pt modelId="{3EBC2E8A-7863-45A1-83A5-E217AC53CCEC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3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РЕВОЛЮЦИЯ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3F3DB7-B9EC-45EC-AA6F-D724145B12CC}" type="parTrans" cxnId="{FE40F74E-9505-434D-BDB2-91B0CA5CD60A}">
      <dgm:prSet/>
      <dgm:spPr/>
      <dgm:t>
        <a:bodyPr/>
        <a:lstStyle/>
        <a:p>
          <a:endParaRPr lang="ru-RU"/>
        </a:p>
      </dgm:t>
    </dgm:pt>
    <dgm:pt modelId="{71397A4B-7462-48DD-B3B8-70F2ED811D94}" type="sibTrans" cxnId="{FE40F74E-9505-434D-BDB2-91B0CA5CD60A}">
      <dgm:prSet/>
      <dgm:spPr/>
      <dgm:t>
        <a:bodyPr/>
        <a:lstStyle/>
        <a:p>
          <a:endParaRPr lang="ru-RU"/>
        </a:p>
      </dgm:t>
    </dgm:pt>
    <dgm:pt modelId="{7B31571F-D516-403D-9935-31245EF61A1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Кратковременные</a:t>
          </a:r>
        </a:p>
        <a:p>
          <a:endParaRPr lang="ru-RU" sz="1500" dirty="0"/>
        </a:p>
      </dgm:t>
    </dgm:pt>
    <dgm:pt modelId="{545C548D-02DD-4974-8C2D-530A62996195}" type="parTrans" cxnId="{FFF19D6C-E148-486A-840F-EFF5B15519B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51A078A-76D5-4853-A9F0-F23F878857E2}" type="sibTrans" cxnId="{FFF19D6C-E148-486A-840F-EFF5B15519BC}">
      <dgm:prSet/>
      <dgm:spPr/>
      <dgm:t>
        <a:bodyPr/>
        <a:lstStyle/>
        <a:p>
          <a:endParaRPr lang="ru-RU"/>
        </a:p>
      </dgm:t>
    </dgm:pt>
    <dgm:pt modelId="{8BA1277B-4E2D-40E5-99B4-04BAFD9BC04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 w="57150" cmpd="thinThick"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Долговременные</a:t>
          </a:r>
        </a:p>
        <a:p>
          <a:pPr algn="ctr">
            <a:lnSpc>
              <a:spcPct val="90000"/>
            </a:lnSpc>
          </a:pPr>
          <a:endParaRPr lang="ru-RU" sz="1200" dirty="0" smtClean="0"/>
        </a:p>
        <a:p>
          <a:pPr algn="ctr">
            <a:lnSpc>
              <a:spcPct val="90000"/>
            </a:lnSpc>
          </a:pPr>
          <a:endParaRPr lang="ru-RU" sz="1200" dirty="0"/>
        </a:p>
      </dgm:t>
    </dgm:pt>
    <dgm:pt modelId="{889A2544-C359-40EC-81D9-876C27EB595A}" type="sibTrans" cxnId="{41F228D4-FE91-4129-8CD3-FA05A3295DD6}">
      <dgm:prSet/>
      <dgm:spPr/>
      <dgm:t>
        <a:bodyPr/>
        <a:lstStyle/>
        <a:p>
          <a:endParaRPr lang="ru-RU"/>
        </a:p>
      </dgm:t>
    </dgm:pt>
    <dgm:pt modelId="{0CF119B3-0AC7-426F-BC5E-B6CB286B3230}" type="parTrans" cxnId="{41F228D4-FE91-4129-8CD3-FA05A3295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94DD3B65-46E8-48C4-B2CC-A1FFBD573038}" type="pres">
      <dgm:prSet presAssocID="{8C274B31-015A-420D-958B-80B8B160DF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048057-0204-4124-AC88-4FF647629E42}" type="pres">
      <dgm:prSet presAssocID="{48D2ACE9-69A5-4B2F-B273-92033D67A45A}" presName="root" presStyleCnt="0"/>
      <dgm:spPr/>
    </dgm:pt>
    <dgm:pt modelId="{5C46E795-1D74-4C60-B4A4-56FC5E4AA4F3}" type="pres">
      <dgm:prSet presAssocID="{48D2ACE9-69A5-4B2F-B273-92033D67A45A}" presName="rootComposite" presStyleCnt="0"/>
      <dgm:spPr/>
    </dgm:pt>
    <dgm:pt modelId="{35A7154B-140C-42A6-910F-A18C0DC6149C}" type="pres">
      <dgm:prSet presAssocID="{48D2ACE9-69A5-4B2F-B273-92033D67A45A}" presName="rootText" presStyleLbl="node1" presStyleIdx="0" presStyleCnt="2" custScaleX="141423"/>
      <dgm:spPr/>
      <dgm:t>
        <a:bodyPr/>
        <a:lstStyle/>
        <a:p>
          <a:endParaRPr lang="ru-RU"/>
        </a:p>
      </dgm:t>
    </dgm:pt>
    <dgm:pt modelId="{0578A239-7F9D-44F5-8E90-3AF6559ABC0D}" type="pres">
      <dgm:prSet presAssocID="{48D2ACE9-69A5-4B2F-B273-92033D67A45A}" presName="rootConnector" presStyleLbl="node1" presStyleIdx="0" presStyleCnt="2"/>
      <dgm:spPr/>
      <dgm:t>
        <a:bodyPr/>
        <a:lstStyle/>
        <a:p>
          <a:endParaRPr lang="ru-RU"/>
        </a:p>
      </dgm:t>
    </dgm:pt>
    <dgm:pt modelId="{8A9711A9-02A2-40B1-8619-DBEE131B4A8D}" type="pres">
      <dgm:prSet presAssocID="{48D2ACE9-69A5-4B2F-B273-92033D67A45A}" presName="childShape" presStyleCnt="0"/>
      <dgm:spPr/>
    </dgm:pt>
    <dgm:pt modelId="{76BF94B9-24F8-41E4-9DC6-95297BB697AD}" type="pres">
      <dgm:prSet presAssocID="{490C0FF0-FF7C-40D8-BBF7-56E0EB417B8A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0B0EE4C-B9B7-4804-9054-D218614FDD13}" type="pres">
      <dgm:prSet presAssocID="{EA26C6DD-0415-4004-BCBB-88ED9D014310}" presName="childText" presStyleLbl="bgAcc1" presStyleIdx="0" presStyleCnt="4" custScaleX="14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7E1ABF-C1E0-40DF-9C05-64CB69705DBA}" type="pres">
      <dgm:prSet presAssocID="{57E48E3B-5D54-4883-ACA8-BE9F24FE903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B4A707C0-74DC-454B-A342-49B393892CF3}" type="pres">
      <dgm:prSet presAssocID="{DCDE1F25-29CE-4C47-B25E-6CCAACE130F9}" presName="childText" presStyleLbl="bgAcc1" presStyleIdx="1" presStyleCnt="4" custScaleX="143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AE0AB-6F99-457C-9426-1E44C62BB98E}" type="pres">
      <dgm:prSet presAssocID="{3EBC2E8A-7863-45A1-83A5-E217AC53CCEC}" presName="root" presStyleCnt="0"/>
      <dgm:spPr/>
    </dgm:pt>
    <dgm:pt modelId="{BCC543DE-388E-4E85-8EAA-07D6AC893708}" type="pres">
      <dgm:prSet presAssocID="{3EBC2E8A-7863-45A1-83A5-E217AC53CCEC}" presName="rootComposite" presStyleCnt="0"/>
      <dgm:spPr/>
    </dgm:pt>
    <dgm:pt modelId="{1C73EC87-2CE6-4C45-82C6-7DE0443B5EE1}" type="pres">
      <dgm:prSet presAssocID="{3EBC2E8A-7863-45A1-83A5-E217AC53CCEC}" presName="rootText" presStyleLbl="node1" presStyleIdx="1" presStyleCnt="2" custScaleX="139062"/>
      <dgm:spPr/>
      <dgm:t>
        <a:bodyPr/>
        <a:lstStyle/>
        <a:p>
          <a:endParaRPr lang="ru-RU"/>
        </a:p>
      </dgm:t>
    </dgm:pt>
    <dgm:pt modelId="{C8E352A4-8913-4A83-8009-6D9304B77724}" type="pres">
      <dgm:prSet presAssocID="{3EBC2E8A-7863-45A1-83A5-E217AC53CC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84AF84A2-0D30-49B1-B38B-54F47FABD49B}" type="pres">
      <dgm:prSet presAssocID="{3EBC2E8A-7863-45A1-83A5-E217AC53CCEC}" presName="childShape" presStyleCnt="0"/>
      <dgm:spPr/>
    </dgm:pt>
    <dgm:pt modelId="{AAE33396-25AD-4712-AAA7-0B2C5F267089}" type="pres">
      <dgm:prSet presAssocID="{545C548D-02DD-4974-8C2D-530A6299619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6EB0203-A2AD-4488-8F83-9BD59A8AC993}" type="pres">
      <dgm:prSet presAssocID="{7B31571F-D516-403D-9935-31245EF61A14}" presName="childText" presStyleLbl="bgAcc1" presStyleIdx="2" presStyleCnt="4" custScaleX="183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E9C7B-294B-4C5C-835B-05C7A2097007}" type="pres">
      <dgm:prSet presAssocID="{0CF119B3-0AC7-426F-BC5E-B6CB286B323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560AF1-372D-41BF-A196-C1518BA4E850}" type="pres">
      <dgm:prSet presAssocID="{8BA1277B-4E2D-40E5-99B4-04BAFD9BC04D}" presName="childText" presStyleLbl="bgAcc1" presStyleIdx="3" presStyleCnt="4" custScaleX="193820" custLinFactNeighborX="-1489" custLinFactNeighborY="3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F19D6C-E148-486A-840F-EFF5B15519BC}" srcId="{3EBC2E8A-7863-45A1-83A5-E217AC53CCEC}" destId="{7B31571F-D516-403D-9935-31245EF61A14}" srcOrd="0" destOrd="0" parTransId="{545C548D-02DD-4974-8C2D-530A62996195}" sibTransId="{A51A078A-76D5-4853-A9F0-F23F878857E2}"/>
    <dgm:cxn modelId="{4D90A2E2-9819-4257-BA26-F62FB6E689CA}" type="presOf" srcId="{48D2ACE9-69A5-4B2F-B273-92033D67A45A}" destId="{35A7154B-140C-42A6-910F-A18C0DC6149C}" srcOrd="0" destOrd="0" presId="urn:microsoft.com/office/officeart/2005/8/layout/hierarchy3"/>
    <dgm:cxn modelId="{FE40F74E-9505-434D-BDB2-91B0CA5CD60A}" srcId="{8C274B31-015A-420D-958B-80B8B160DFCB}" destId="{3EBC2E8A-7863-45A1-83A5-E217AC53CCEC}" srcOrd="1" destOrd="0" parTransId="{1D3F3DB7-B9EC-45EC-AA6F-D724145B12CC}" sibTransId="{71397A4B-7462-48DD-B3B8-70F2ED811D94}"/>
    <dgm:cxn modelId="{1BF03A37-47A3-4036-82C6-6347C424C0DE}" type="presOf" srcId="{57E48E3B-5D54-4883-ACA8-BE9F24FE9032}" destId="{D47E1ABF-C1E0-40DF-9C05-64CB69705DBA}" srcOrd="0" destOrd="0" presId="urn:microsoft.com/office/officeart/2005/8/layout/hierarchy3"/>
    <dgm:cxn modelId="{A1267964-E515-41F1-83E6-DCB42368DC52}" type="presOf" srcId="{8C274B31-015A-420D-958B-80B8B160DFCB}" destId="{94DD3B65-46E8-48C4-B2CC-A1FFBD573038}" srcOrd="0" destOrd="0" presId="urn:microsoft.com/office/officeart/2005/8/layout/hierarchy3"/>
    <dgm:cxn modelId="{57115F24-DC76-4C62-B65C-3EACC8576BFE}" type="presOf" srcId="{0CF119B3-0AC7-426F-BC5E-B6CB286B3230}" destId="{D49E9C7B-294B-4C5C-835B-05C7A2097007}" srcOrd="0" destOrd="0" presId="urn:microsoft.com/office/officeart/2005/8/layout/hierarchy3"/>
    <dgm:cxn modelId="{96E1AF66-CA88-4216-A0C1-8EEFAAF81A1B}" type="presOf" srcId="{3EBC2E8A-7863-45A1-83A5-E217AC53CCEC}" destId="{C8E352A4-8913-4A83-8009-6D9304B77724}" srcOrd="1" destOrd="0" presId="urn:microsoft.com/office/officeart/2005/8/layout/hierarchy3"/>
    <dgm:cxn modelId="{41F228D4-FE91-4129-8CD3-FA05A3295DD6}" srcId="{3EBC2E8A-7863-45A1-83A5-E217AC53CCEC}" destId="{8BA1277B-4E2D-40E5-99B4-04BAFD9BC04D}" srcOrd="1" destOrd="0" parTransId="{0CF119B3-0AC7-426F-BC5E-B6CB286B3230}" sibTransId="{889A2544-C359-40EC-81D9-876C27EB595A}"/>
    <dgm:cxn modelId="{C42BE4BB-7045-43DA-BF5C-2BBAE595BC5B}" srcId="{48D2ACE9-69A5-4B2F-B273-92033D67A45A}" destId="{DCDE1F25-29CE-4C47-B25E-6CCAACE130F9}" srcOrd="1" destOrd="0" parTransId="{57E48E3B-5D54-4883-ACA8-BE9F24FE9032}" sibTransId="{B033106F-6724-4C92-A2CC-A2AF33209B1C}"/>
    <dgm:cxn modelId="{64E009CD-C880-4876-B9CB-C829E1623CD6}" type="presOf" srcId="{48D2ACE9-69A5-4B2F-B273-92033D67A45A}" destId="{0578A239-7F9D-44F5-8E90-3AF6559ABC0D}" srcOrd="1" destOrd="0" presId="urn:microsoft.com/office/officeart/2005/8/layout/hierarchy3"/>
    <dgm:cxn modelId="{1F5C35AB-8C25-4B87-BCE5-B5E3B4B09B3D}" srcId="{48D2ACE9-69A5-4B2F-B273-92033D67A45A}" destId="{EA26C6DD-0415-4004-BCBB-88ED9D014310}" srcOrd="0" destOrd="0" parTransId="{490C0FF0-FF7C-40D8-BBF7-56E0EB417B8A}" sibTransId="{FEAA81E1-FB89-48D3-9031-DC7901E39F25}"/>
    <dgm:cxn modelId="{3269A1ED-E56B-4EF3-8695-3F80C4B07FFE}" srcId="{8C274B31-015A-420D-958B-80B8B160DFCB}" destId="{48D2ACE9-69A5-4B2F-B273-92033D67A45A}" srcOrd="0" destOrd="0" parTransId="{CECC40DF-74F0-4D61-969F-AB752AEAD6A4}" sibTransId="{506EF1C0-1B21-4CDB-B5EB-BA81473A2B0F}"/>
    <dgm:cxn modelId="{6F8CE558-4AF8-4C55-A7AF-A8365CD1991D}" type="presOf" srcId="{8BA1277B-4E2D-40E5-99B4-04BAFD9BC04D}" destId="{BC560AF1-372D-41BF-A196-C1518BA4E850}" srcOrd="0" destOrd="0" presId="urn:microsoft.com/office/officeart/2005/8/layout/hierarchy3"/>
    <dgm:cxn modelId="{0DD65E4C-4F1C-45F1-B37D-CC5511E92B41}" type="presOf" srcId="{EA26C6DD-0415-4004-BCBB-88ED9D014310}" destId="{30B0EE4C-B9B7-4804-9054-D218614FDD13}" srcOrd="0" destOrd="0" presId="urn:microsoft.com/office/officeart/2005/8/layout/hierarchy3"/>
    <dgm:cxn modelId="{5BF6787F-CA08-47B0-9508-4C6FE4D350AF}" type="presOf" srcId="{545C548D-02DD-4974-8C2D-530A62996195}" destId="{AAE33396-25AD-4712-AAA7-0B2C5F267089}" srcOrd="0" destOrd="0" presId="urn:microsoft.com/office/officeart/2005/8/layout/hierarchy3"/>
    <dgm:cxn modelId="{8C626B2E-0D67-43C0-8D2D-8DEE102BA549}" type="presOf" srcId="{490C0FF0-FF7C-40D8-BBF7-56E0EB417B8A}" destId="{76BF94B9-24F8-41E4-9DC6-95297BB697AD}" srcOrd="0" destOrd="0" presId="urn:microsoft.com/office/officeart/2005/8/layout/hierarchy3"/>
    <dgm:cxn modelId="{319E8500-B700-465E-9E1F-08DC273D6E95}" type="presOf" srcId="{7B31571F-D516-403D-9935-31245EF61A14}" destId="{96EB0203-A2AD-4488-8F83-9BD59A8AC993}" srcOrd="0" destOrd="0" presId="urn:microsoft.com/office/officeart/2005/8/layout/hierarchy3"/>
    <dgm:cxn modelId="{F6720A13-5022-4815-B2B7-BC8527C477FF}" type="presOf" srcId="{3EBC2E8A-7863-45A1-83A5-E217AC53CCEC}" destId="{1C73EC87-2CE6-4C45-82C6-7DE0443B5EE1}" srcOrd="0" destOrd="0" presId="urn:microsoft.com/office/officeart/2005/8/layout/hierarchy3"/>
    <dgm:cxn modelId="{C20472C0-DC4B-400A-94BA-F28604D01D22}" type="presOf" srcId="{DCDE1F25-29CE-4C47-B25E-6CCAACE130F9}" destId="{B4A707C0-74DC-454B-A342-49B393892CF3}" srcOrd="0" destOrd="0" presId="urn:microsoft.com/office/officeart/2005/8/layout/hierarchy3"/>
    <dgm:cxn modelId="{A6B31F6B-ED1A-4342-B373-7CCCE1D80FBF}" type="presParOf" srcId="{94DD3B65-46E8-48C4-B2CC-A1FFBD573038}" destId="{FE048057-0204-4124-AC88-4FF647629E42}" srcOrd="0" destOrd="0" presId="urn:microsoft.com/office/officeart/2005/8/layout/hierarchy3"/>
    <dgm:cxn modelId="{DF08AEFE-FE99-4127-B6CC-910904252C6C}" type="presParOf" srcId="{FE048057-0204-4124-AC88-4FF647629E42}" destId="{5C46E795-1D74-4C60-B4A4-56FC5E4AA4F3}" srcOrd="0" destOrd="0" presId="urn:microsoft.com/office/officeart/2005/8/layout/hierarchy3"/>
    <dgm:cxn modelId="{76A68CB5-7DB6-41CE-BE04-0CDDAF94F356}" type="presParOf" srcId="{5C46E795-1D74-4C60-B4A4-56FC5E4AA4F3}" destId="{35A7154B-140C-42A6-910F-A18C0DC6149C}" srcOrd="0" destOrd="0" presId="urn:microsoft.com/office/officeart/2005/8/layout/hierarchy3"/>
    <dgm:cxn modelId="{E63B33C7-01FB-41F7-95D9-DACD23A9644E}" type="presParOf" srcId="{5C46E795-1D74-4C60-B4A4-56FC5E4AA4F3}" destId="{0578A239-7F9D-44F5-8E90-3AF6559ABC0D}" srcOrd="1" destOrd="0" presId="urn:microsoft.com/office/officeart/2005/8/layout/hierarchy3"/>
    <dgm:cxn modelId="{B7E87BE2-D1FC-4844-9750-16E0A648982F}" type="presParOf" srcId="{FE048057-0204-4124-AC88-4FF647629E42}" destId="{8A9711A9-02A2-40B1-8619-DBEE131B4A8D}" srcOrd="1" destOrd="0" presId="urn:microsoft.com/office/officeart/2005/8/layout/hierarchy3"/>
    <dgm:cxn modelId="{C94E310D-2AA3-4F20-831D-92BD4E9212B0}" type="presParOf" srcId="{8A9711A9-02A2-40B1-8619-DBEE131B4A8D}" destId="{76BF94B9-24F8-41E4-9DC6-95297BB697AD}" srcOrd="0" destOrd="0" presId="urn:microsoft.com/office/officeart/2005/8/layout/hierarchy3"/>
    <dgm:cxn modelId="{03A60DDA-E042-4A72-90CE-60462E001395}" type="presParOf" srcId="{8A9711A9-02A2-40B1-8619-DBEE131B4A8D}" destId="{30B0EE4C-B9B7-4804-9054-D218614FDD13}" srcOrd="1" destOrd="0" presId="urn:microsoft.com/office/officeart/2005/8/layout/hierarchy3"/>
    <dgm:cxn modelId="{59538748-F5CC-40F3-B68C-5A6DBBDA7BFF}" type="presParOf" srcId="{8A9711A9-02A2-40B1-8619-DBEE131B4A8D}" destId="{D47E1ABF-C1E0-40DF-9C05-64CB69705DBA}" srcOrd="2" destOrd="0" presId="urn:microsoft.com/office/officeart/2005/8/layout/hierarchy3"/>
    <dgm:cxn modelId="{EB3D55A7-FF82-4622-97EF-FB6CA00350D7}" type="presParOf" srcId="{8A9711A9-02A2-40B1-8619-DBEE131B4A8D}" destId="{B4A707C0-74DC-454B-A342-49B393892CF3}" srcOrd="3" destOrd="0" presId="urn:microsoft.com/office/officeart/2005/8/layout/hierarchy3"/>
    <dgm:cxn modelId="{55F7CD29-18C6-4B71-B632-9EB65407AD51}" type="presParOf" srcId="{94DD3B65-46E8-48C4-B2CC-A1FFBD573038}" destId="{F24AE0AB-6F99-457C-9426-1E44C62BB98E}" srcOrd="1" destOrd="0" presId="urn:microsoft.com/office/officeart/2005/8/layout/hierarchy3"/>
    <dgm:cxn modelId="{50F94A1F-5196-4699-A7EB-40C10CB8E67D}" type="presParOf" srcId="{F24AE0AB-6F99-457C-9426-1E44C62BB98E}" destId="{BCC543DE-388E-4E85-8EAA-07D6AC893708}" srcOrd="0" destOrd="0" presId="urn:microsoft.com/office/officeart/2005/8/layout/hierarchy3"/>
    <dgm:cxn modelId="{2B9AFA90-6034-49BD-9C43-90950F5DD5C1}" type="presParOf" srcId="{BCC543DE-388E-4E85-8EAA-07D6AC893708}" destId="{1C73EC87-2CE6-4C45-82C6-7DE0443B5EE1}" srcOrd="0" destOrd="0" presId="urn:microsoft.com/office/officeart/2005/8/layout/hierarchy3"/>
    <dgm:cxn modelId="{EFDFAACD-1EF9-477F-8732-8068253CC2B7}" type="presParOf" srcId="{BCC543DE-388E-4E85-8EAA-07D6AC893708}" destId="{C8E352A4-8913-4A83-8009-6D9304B77724}" srcOrd="1" destOrd="0" presId="urn:microsoft.com/office/officeart/2005/8/layout/hierarchy3"/>
    <dgm:cxn modelId="{503A731D-8EDD-40E1-B715-F1F0D9D6D9B2}" type="presParOf" srcId="{F24AE0AB-6F99-457C-9426-1E44C62BB98E}" destId="{84AF84A2-0D30-49B1-B38B-54F47FABD49B}" srcOrd="1" destOrd="0" presId="urn:microsoft.com/office/officeart/2005/8/layout/hierarchy3"/>
    <dgm:cxn modelId="{F04BD78E-A381-4C11-AEB9-3211F4D9AB19}" type="presParOf" srcId="{84AF84A2-0D30-49B1-B38B-54F47FABD49B}" destId="{AAE33396-25AD-4712-AAA7-0B2C5F267089}" srcOrd="0" destOrd="0" presId="urn:microsoft.com/office/officeart/2005/8/layout/hierarchy3"/>
    <dgm:cxn modelId="{3DF55763-EE6E-4768-A1C1-D32C79C845A9}" type="presParOf" srcId="{84AF84A2-0D30-49B1-B38B-54F47FABD49B}" destId="{96EB0203-A2AD-4488-8F83-9BD59A8AC993}" srcOrd="1" destOrd="0" presId="urn:microsoft.com/office/officeart/2005/8/layout/hierarchy3"/>
    <dgm:cxn modelId="{CB8612A5-7034-46FD-AC8F-299CA46B750A}" type="presParOf" srcId="{84AF84A2-0D30-49B1-B38B-54F47FABD49B}" destId="{D49E9C7B-294B-4C5C-835B-05C7A2097007}" srcOrd="2" destOrd="0" presId="urn:microsoft.com/office/officeart/2005/8/layout/hierarchy3"/>
    <dgm:cxn modelId="{4F67A594-6F47-466E-8948-5A1E0F6BC4F1}" type="presParOf" srcId="{84AF84A2-0D30-49B1-B38B-54F47FABD49B}" destId="{BC560AF1-372D-41BF-A196-C1518BA4E8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B7F28-65C5-4D89-906F-6B022C19E7AE}">
      <dsp:nvSpPr>
        <dsp:cNvPr id="0" name=""/>
        <dsp:cNvSpPr/>
      </dsp:nvSpPr>
      <dsp:spPr>
        <a:xfrm>
          <a:off x="481029" y="1766903"/>
          <a:ext cx="4227948" cy="4233888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884F100A-6323-42E1-A5D0-7E8BF1119436}">
      <dsp:nvSpPr>
        <dsp:cNvPr id="0" name=""/>
        <dsp:cNvSpPr/>
      </dsp:nvSpPr>
      <dsp:spPr>
        <a:xfrm>
          <a:off x="959022" y="2210084"/>
          <a:ext cx="3214174" cy="3214174"/>
        </a:xfrm>
        <a:prstGeom prst="ellipse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3">
              <a:tint val="7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7BD17C37-CAD2-4031-83FF-114F5BFC450B}">
      <dsp:nvSpPr>
        <dsp:cNvPr id="0" name=""/>
        <dsp:cNvSpPr/>
      </dsp:nvSpPr>
      <dsp:spPr>
        <a:xfrm>
          <a:off x="1601857" y="2852919"/>
          <a:ext cx="1928504" cy="1928504"/>
        </a:xfrm>
        <a:prstGeom prst="ellipse">
          <a:avLst/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38100" cap="flat" cmpd="sng" algn="ctr">
          <a:solidFill>
            <a:srgbClr val="002060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62D9F71-7592-40D0-B60B-CECFB1BD0142}">
      <dsp:nvSpPr>
        <dsp:cNvPr id="0" name=""/>
        <dsp:cNvSpPr/>
      </dsp:nvSpPr>
      <dsp:spPr>
        <a:xfrm>
          <a:off x="2244692" y="3495753"/>
          <a:ext cx="642834" cy="642834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7353B0DE-C4BE-4448-857E-A37E899463F8}">
      <dsp:nvSpPr>
        <dsp:cNvPr id="0" name=""/>
        <dsp:cNvSpPr/>
      </dsp:nvSpPr>
      <dsp:spPr>
        <a:xfrm>
          <a:off x="5575450" y="66676"/>
          <a:ext cx="2857539" cy="107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latin typeface="Arial Black" pitchFamily="34" charset="0"/>
            </a:rPr>
            <a:t>Человек</a:t>
          </a:r>
          <a:r>
            <a:rPr lang="ru-RU" sz="1600" kern="1200" dirty="0" smtClean="0">
              <a:latin typeface="Arial Black" pitchFamily="34" charset="0"/>
            </a:rPr>
            <a:t>- первичный элемент общества</a:t>
          </a:r>
          <a:endParaRPr lang="ru-RU" sz="1600" kern="1200" dirty="0">
            <a:latin typeface="Arial Black" pitchFamily="34" charset="0"/>
          </a:endParaRPr>
        </a:p>
      </dsp:txBody>
      <dsp:txXfrm>
        <a:off x="5575450" y="66676"/>
        <a:ext cx="2857539" cy="1076392"/>
      </dsp:txXfrm>
    </dsp:sp>
    <dsp:sp modelId="{2198F80F-BD99-42CE-A30D-9E487625E491}">
      <dsp:nvSpPr>
        <dsp:cNvPr id="0" name=""/>
        <dsp:cNvSpPr/>
      </dsp:nvSpPr>
      <dsp:spPr>
        <a:xfrm>
          <a:off x="5003931" y="604872"/>
          <a:ext cx="562574" cy="0"/>
        </a:xfrm>
        <a:prstGeom prst="line">
          <a:avLst/>
        </a:prstGeom>
        <a:gradFill rotWithShape="1">
          <a:gsLst>
            <a:gs pos="0">
              <a:schemeClr val="accent5">
                <a:tint val="48000"/>
                <a:satMod val="138000"/>
              </a:schemeClr>
            </a:gs>
            <a:gs pos="25000">
              <a:schemeClr val="accent5">
                <a:tint val="85000"/>
              </a:schemeClr>
            </a:gs>
            <a:gs pos="40000">
              <a:schemeClr val="accent5">
                <a:tint val="92000"/>
              </a:schemeClr>
            </a:gs>
            <a:gs pos="50000">
              <a:schemeClr val="accent5">
                <a:tint val="93000"/>
              </a:schemeClr>
            </a:gs>
            <a:gs pos="60000">
              <a:schemeClr val="accent5">
                <a:tint val="92000"/>
              </a:schemeClr>
            </a:gs>
            <a:gs pos="75000">
              <a:schemeClr val="accent5">
                <a:tint val="83000"/>
                <a:satMod val="108000"/>
              </a:schemeClr>
            </a:gs>
            <a:gs pos="100000">
              <a:schemeClr val="accent5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tint val="7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C6190CCD-119C-43FA-A930-6BC3DAACFA86}">
      <dsp:nvSpPr>
        <dsp:cNvPr id="0" name=""/>
        <dsp:cNvSpPr/>
      </dsp:nvSpPr>
      <dsp:spPr>
        <a:xfrm rot="5400000">
          <a:off x="2176058" y="959294"/>
          <a:ext cx="3180419" cy="2475326"/>
        </a:xfrm>
        <a:prstGeom prst="line">
          <a:avLst/>
        </a:prstGeom>
        <a:solidFill>
          <a:schemeClr val="accent5"/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5EEB5303-680C-418D-B94C-5692BC3DDC4C}">
      <dsp:nvSpPr>
        <dsp:cNvPr id="0" name=""/>
        <dsp:cNvSpPr/>
      </dsp:nvSpPr>
      <dsp:spPr>
        <a:xfrm>
          <a:off x="5566505" y="1143068"/>
          <a:ext cx="2250297" cy="107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Black" pitchFamily="34" charset="0"/>
            </a:rPr>
            <a:t>общество</a:t>
          </a:r>
          <a:endParaRPr lang="ru-RU" sz="2800" kern="1200" dirty="0">
            <a:latin typeface="Arial Black" pitchFamily="34" charset="0"/>
          </a:endParaRPr>
        </a:p>
      </dsp:txBody>
      <dsp:txXfrm>
        <a:off x="5566505" y="1143068"/>
        <a:ext cx="2250297" cy="1076392"/>
      </dsp:txXfrm>
    </dsp:sp>
    <dsp:sp modelId="{D5C47B6F-35E2-4D13-8424-4ED6865C29D7}">
      <dsp:nvSpPr>
        <dsp:cNvPr id="0" name=""/>
        <dsp:cNvSpPr/>
      </dsp:nvSpPr>
      <dsp:spPr>
        <a:xfrm>
          <a:off x="5003931" y="1681264"/>
          <a:ext cx="562574" cy="0"/>
        </a:xfrm>
        <a:prstGeom prst="line">
          <a:avLst/>
        </a:prstGeom>
        <a:gradFill rotWithShape="1">
          <a:gsLst>
            <a:gs pos="0">
              <a:schemeClr val="accent5">
                <a:tint val="48000"/>
                <a:satMod val="138000"/>
              </a:schemeClr>
            </a:gs>
            <a:gs pos="25000">
              <a:schemeClr val="accent5">
                <a:tint val="85000"/>
              </a:schemeClr>
            </a:gs>
            <a:gs pos="40000">
              <a:schemeClr val="accent5">
                <a:tint val="92000"/>
              </a:schemeClr>
            </a:gs>
            <a:gs pos="50000">
              <a:schemeClr val="accent5">
                <a:tint val="93000"/>
              </a:schemeClr>
            </a:gs>
            <a:gs pos="60000">
              <a:schemeClr val="accent5">
                <a:tint val="92000"/>
              </a:schemeClr>
            </a:gs>
            <a:gs pos="75000">
              <a:schemeClr val="accent5">
                <a:tint val="83000"/>
                <a:satMod val="108000"/>
              </a:schemeClr>
            </a:gs>
            <a:gs pos="100000">
              <a:schemeClr val="accent5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tint val="7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60B7BAEA-196E-4A0C-8CD1-7A3531505358}">
      <dsp:nvSpPr>
        <dsp:cNvPr id="0" name=""/>
        <dsp:cNvSpPr/>
      </dsp:nvSpPr>
      <dsp:spPr>
        <a:xfrm rot="5400000">
          <a:off x="2726631" y="2018058"/>
          <a:ext cx="2611844" cy="1939005"/>
        </a:xfrm>
        <a:prstGeom prst="line">
          <a:avLst/>
        </a:prstGeom>
        <a:solidFill>
          <a:schemeClr val="accent5"/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EACF787D-03FD-4A0F-866A-4C90D4B505B6}">
      <dsp:nvSpPr>
        <dsp:cNvPr id="0" name=""/>
        <dsp:cNvSpPr/>
      </dsp:nvSpPr>
      <dsp:spPr>
        <a:xfrm>
          <a:off x="5553679" y="2243157"/>
          <a:ext cx="2775966" cy="1152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latin typeface="Arial Black" pitchFamily="34" charset="0"/>
            </a:rPr>
            <a:t>«Вторая природа»= </a:t>
          </a:r>
          <a:r>
            <a:rPr lang="ru-RU" sz="1600" kern="1200" dirty="0" smtClean="0">
              <a:latin typeface="Arial Black" pitchFamily="34" charset="0"/>
            </a:rPr>
            <a:t>культура - созданное человеком</a:t>
          </a:r>
          <a:endParaRPr lang="ru-RU" sz="1600" kern="1200" dirty="0">
            <a:latin typeface="Arial Black" pitchFamily="34" charset="0"/>
          </a:endParaRPr>
        </a:p>
      </dsp:txBody>
      <dsp:txXfrm>
        <a:off x="5553679" y="2243157"/>
        <a:ext cx="2775966" cy="1152589"/>
      </dsp:txXfrm>
    </dsp:sp>
    <dsp:sp modelId="{6AF7D94F-DF49-4B95-947D-194BC50430CF}">
      <dsp:nvSpPr>
        <dsp:cNvPr id="0" name=""/>
        <dsp:cNvSpPr/>
      </dsp:nvSpPr>
      <dsp:spPr>
        <a:xfrm>
          <a:off x="5003931" y="2757656"/>
          <a:ext cx="562574" cy="0"/>
        </a:xfrm>
        <a:prstGeom prst="line">
          <a:avLst/>
        </a:prstGeom>
        <a:gradFill rotWithShape="1">
          <a:gsLst>
            <a:gs pos="0">
              <a:schemeClr val="accent5">
                <a:tint val="48000"/>
                <a:satMod val="138000"/>
              </a:schemeClr>
            </a:gs>
            <a:gs pos="25000">
              <a:schemeClr val="accent5">
                <a:tint val="85000"/>
              </a:schemeClr>
            </a:gs>
            <a:gs pos="40000">
              <a:schemeClr val="accent5">
                <a:tint val="92000"/>
              </a:schemeClr>
            </a:gs>
            <a:gs pos="50000">
              <a:schemeClr val="accent5">
                <a:tint val="93000"/>
              </a:schemeClr>
            </a:gs>
            <a:gs pos="60000">
              <a:schemeClr val="accent5">
                <a:tint val="92000"/>
              </a:schemeClr>
            </a:gs>
            <a:gs pos="75000">
              <a:schemeClr val="accent5">
                <a:tint val="83000"/>
                <a:satMod val="108000"/>
              </a:schemeClr>
            </a:gs>
            <a:gs pos="100000">
              <a:schemeClr val="accent5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tint val="7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F2E4946F-458A-446E-A688-3984C14145D0}">
      <dsp:nvSpPr>
        <dsp:cNvPr id="0" name=""/>
        <dsp:cNvSpPr/>
      </dsp:nvSpPr>
      <dsp:spPr>
        <a:xfrm rot="5400000">
          <a:off x="3259576" y="3004814"/>
          <a:ext cx="1992262" cy="1496447"/>
        </a:xfrm>
        <a:prstGeom prst="line">
          <a:avLst/>
        </a:prstGeom>
        <a:solidFill>
          <a:schemeClr val="accent5"/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496B697D-AE6C-4E3F-AF98-86080E242756}">
      <dsp:nvSpPr>
        <dsp:cNvPr id="0" name=""/>
        <dsp:cNvSpPr/>
      </dsp:nvSpPr>
      <dsp:spPr>
        <a:xfrm>
          <a:off x="5738833" y="3538557"/>
          <a:ext cx="2607509" cy="1495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sng" kern="1200" dirty="0" smtClean="0">
              <a:latin typeface="Arial Black" pitchFamily="34" charset="0"/>
            </a:rPr>
            <a:t>Природа</a:t>
          </a:r>
          <a:r>
            <a:rPr lang="ru-RU" sz="1500" kern="1200" dirty="0" smtClean="0">
              <a:latin typeface="Arial Black" pitchFamily="34" charset="0"/>
            </a:rPr>
            <a:t> -естественная среда обитания человека- материальный мир</a:t>
          </a:r>
          <a:endParaRPr lang="ru-RU" sz="1500" kern="1200" dirty="0">
            <a:latin typeface="Arial Black" pitchFamily="34" charset="0"/>
          </a:endParaRPr>
        </a:p>
      </dsp:txBody>
      <dsp:txXfrm>
        <a:off x="5738833" y="3538557"/>
        <a:ext cx="2607509" cy="1495366"/>
      </dsp:txXfrm>
    </dsp:sp>
    <dsp:sp modelId="{40446625-9B09-467D-AC53-BF963AAF2B28}">
      <dsp:nvSpPr>
        <dsp:cNvPr id="0" name=""/>
        <dsp:cNvSpPr/>
      </dsp:nvSpPr>
      <dsp:spPr>
        <a:xfrm>
          <a:off x="5003931" y="3834048"/>
          <a:ext cx="562574" cy="0"/>
        </a:xfrm>
        <a:prstGeom prst="line">
          <a:avLst/>
        </a:prstGeom>
        <a:gradFill rotWithShape="1">
          <a:gsLst>
            <a:gs pos="0">
              <a:schemeClr val="accent5">
                <a:tint val="48000"/>
                <a:satMod val="138000"/>
              </a:schemeClr>
            </a:gs>
            <a:gs pos="25000">
              <a:schemeClr val="accent5">
                <a:tint val="85000"/>
              </a:schemeClr>
            </a:gs>
            <a:gs pos="40000">
              <a:schemeClr val="accent5">
                <a:tint val="92000"/>
              </a:schemeClr>
            </a:gs>
            <a:gs pos="50000">
              <a:schemeClr val="accent5">
                <a:tint val="93000"/>
              </a:schemeClr>
            </a:gs>
            <a:gs pos="60000">
              <a:schemeClr val="accent5">
                <a:tint val="92000"/>
              </a:schemeClr>
            </a:gs>
            <a:gs pos="75000">
              <a:schemeClr val="accent5">
                <a:tint val="83000"/>
                <a:satMod val="108000"/>
              </a:schemeClr>
            </a:gs>
            <a:gs pos="100000">
              <a:schemeClr val="accent5">
                <a:tint val="48000"/>
                <a:satMod val="150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5">
              <a:tint val="70000"/>
            </a:schemeClr>
          </a:contourClr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E8B9E27D-F945-4A63-98DE-711AEF500CC9}">
      <dsp:nvSpPr>
        <dsp:cNvPr id="0" name=""/>
        <dsp:cNvSpPr/>
      </dsp:nvSpPr>
      <dsp:spPr>
        <a:xfrm rot="5400000">
          <a:off x="3793796" y="3995469"/>
          <a:ext cx="1369380" cy="1045638"/>
        </a:xfrm>
        <a:prstGeom prst="line">
          <a:avLst/>
        </a:prstGeom>
        <a:solidFill>
          <a:schemeClr val="accent5"/>
        </a:solidFill>
        <a:ln w="381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A7154B-140C-42A6-910F-A18C0DC6149C}">
      <dsp:nvSpPr>
        <dsp:cNvPr id="0" name=""/>
        <dsp:cNvSpPr/>
      </dsp:nvSpPr>
      <dsp:spPr>
        <a:xfrm>
          <a:off x="10024" y="539"/>
          <a:ext cx="3570745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РЕФОРМА</a:t>
          </a:r>
          <a:endParaRPr lang="ru-RU" sz="4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24" y="539"/>
        <a:ext cx="3570745" cy="1262434"/>
      </dsp:txXfrm>
    </dsp:sp>
    <dsp:sp modelId="{76BF94B9-24F8-41E4-9DC6-95297BB697AD}">
      <dsp:nvSpPr>
        <dsp:cNvPr id="0" name=""/>
        <dsp:cNvSpPr/>
      </dsp:nvSpPr>
      <dsp:spPr>
        <a:xfrm>
          <a:off x="367099" y="1262974"/>
          <a:ext cx="357074" cy="9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825"/>
              </a:lnTo>
              <a:lnTo>
                <a:pt x="357074" y="94682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0B0EE4C-B9B7-4804-9054-D218614FDD13}">
      <dsp:nvSpPr>
        <dsp:cNvPr id="0" name=""/>
        <dsp:cNvSpPr/>
      </dsp:nvSpPr>
      <dsp:spPr>
        <a:xfrm>
          <a:off x="724173" y="1578582"/>
          <a:ext cx="2854980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6">
              <a:lumMod val="75000"/>
            </a:schemeClr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itchFamily="18" charset="0"/>
              <a:cs typeface="Times New Roman" pitchFamily="18" charset="0"/>
            </a:rPr>
            <a:t>ПРОГРЕСС</a:t>
          </a:r>
          <a:endParaRPr lang="ru-RU" sz="3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4173" y="1578582"/>
        <a:ext cx="2854980" cy="1262434"/>
      </dsp:txXfrm>
    </dsp:sp>
    <dsp:sp modelId="{D47E1ABF-C1E0-40DF-9C05-64CB69705DBA}">
      <dsp:nvSpPr>
        <dsp:cNvPr id="0" name=""/>
        <dsp:cNvSpPr/>
      </dsp:nvSpPr>
      <dsp:spPr>
        <a:xfrm>
          <a:off x="367099" y="1262974"/>
          <a:ext cx="357074" cy="2524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4869"/>
              </a:lnTo>
              <a:lnTo>
                <a:pt x="357074" y="2524869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4A707C0-74DC-454B-A342-49B393892CF3}">
      <dsp:nvSpPr>
        <dsp:cNvPr id="0" name=""/>
        <dsp:cNvSpPr/>
      </dsp:nvSpPr>
      <dsp:spPr>
        <a:xfrm>
          <a:off x="724173" y="3156625"/>
          <a:ext cx="2895317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6">
              <a:lumMod val="75000"/>
            </a:schemeClr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itchFamily="18" charset="0"/>
              <a:cs typeface="Times New Roman" pitchFamily="18" charset="0"/>
            </a:rPr>
            <a:t>РЕГРЕСС</a:t>
          </a:r>
          <a:endParaRPr lang="ru-RU" sz="3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4173" y="3156625"/>
        <a:ext cx="2895317" cy="1262434"/>
      </dsp:txXfrm>
    </dsp:sp>
    <dsp:sp modelId="{1C73EC87-2CE6-4C45-82C6-7DE0443B5EE1}">
      <dsp:nvSpPr>
        <dsp:cNvPr id="0" name=""/>
        <dsp:cNvSpPr/>
      </dsp:nvSpPr>
      <dsp:spPr>
        <a:xfrm>
          <a:off x="4211987" y="539"/>
          <a:ext cx="3511133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РЕВОЛЮЦИЯ</a:t>
          </a:r>
          <a:endParaRPr lang="ru-RU" sz="3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11987" y="539"/>
        <a:ext cx="3511133" cy="1262434"/>
      </dsp:txXfrm>
    </dsp:sp>
    <dsp:sp modelId="{AAE33396-25AD-4712-AAA7-0B2C5F267089}">
      <dsp:nvSpPr>
        <dsp:cNvPr id="0" name=""/>
        <dsp:cNvSpPr/>
      </dsp:nvSpPr>
      <dsp:spPr>
        <a:xfrm>
          <a:off x="4563100" y="1262974"/>
          <a:ext cx="351113" cy="9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825"/>
              </a:lnTo>
              <a:lnTo>
                <a:pt x="351113" y="94682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6EB0203-A2AD-4488-8F83-9BD59A8AC993}">
      <dsp:nvSpPr>
        <dsp:cNvPr id="0" name=""/>
        <dsp:cNvSpPr/>
      </dsp:nvSpPr>
      <dsp:spPr>
        <a:xfrm>
          <a:off x="4914214" y="1578582"/>
          <a:ext cx="3698387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6">
              <a:lumMod val="75000"/>
            </a:schemeClr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Кратковременные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914214" y="1578582"/>
        <a:ext cx="3698387" cy="1262434"/>
      </dsp:txXfrm>
    </dsp:sp>
    <dsp:sp modelId="{D49E9C7B-294B-4C5C-835B-05C7A2097007}">
      <dsp:nvSpPr>
        <dsp:cNvPr id="0" name=""/>
        <dsp:cNvSpPr/>
      </dsp:nvSpPr>
      <dsp:spPr>
        <a:xfrm>
          <a:off x="4563100" y="1262974"/>
          <a:ext cx="321037" cy="252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5408"/>
              </a:lnTo>
              <a:lnTo>
                <a:pt x="321037" y="2525408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6">
              <a:tint val="70000"/>
            </a:schemeClr>
          </a:contourClr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C560AF1-372D-41BF-A196-C1518BA4E850}">
      <dsp:nvSpPr>
        <dsp:cNvPr id="0" name=""/>
        <dsp:cNvSpPr/>
      </dsp:nvSpPr>
      <dsp:spPr>
        <a:xfrm>
          <a:off x="4884138" y="3157165"/>
          <a:ext cx="3914961" cy="12624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57150" cap="flat" cmpd="thinThick" algn="ctr">
          <a:solidFill>
            <a:schemeClr val="accent6">
              <a:lumMod val="75000"/>
            </a:schemeClr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Долговременные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884138" y="3157165"/>
        <a:ext cx="3914961" cy="12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6568-67AB-4426-808E-FE91F5A0E1FF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55D3-53F3-4B17-BA5A-DB5B51165B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4CBD-2BB1-4549-A0F3-B43F25AC0C5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225" y="2438400"/>
            <a:ext cx="858215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ОБЩЕСТВО КАК </a:t>
            </a:r>
          </a:p>
          <a:p>
            <a:pPr algn="ctr"/>
            <a:r>
              <a:rPr lang="ru-RU" sz="4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РАЗВИВАЮЩАЯСЯ СИСТЕМА</a:t>
            </a:r>
            <a:endParaRPr lang="ru-RU" sz="4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429684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76200" cmpd="thickThin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социальных институтов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" y="932876"/>
          <a:ext cx="8763000" cy="57294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74400"/>
                <a:gridCol w="2844300"/>
                <a:gridCol w="2844300"/>
              </a:tblGrid>
              <a:tr h="6297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Типы институтов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Конкретный социальный институт (примеры)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Какие потребности удовлетворяет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9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Экономические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Производство</a:t>
                      </a:r>
                    </a:p>
                    <a:p>
                      <a:pPr algn="ctr"/>
                      <a:r>
                        <a:rPr lang="ru-RU" sz="2000" dirty="0" smtClean="0"/>
                        <a:t>Рынок</a:t>
                      </a:r>
                    </a:p>
                    <a:p>
                      <a:pPr algn="ctr"/>
                      <a:r>
                        <a:rPr lang="ru-RU" sz="2000" dirty="0" smtClean="0"/>
                        <a:t>Собственность</a:t>
                      </a:r>
                    </a:p>
                    <a:p>
                      <a:pPr algn="ctr"/>
                      <a:r>
                        <a:rPr lang="ru-RU" sz="2000" dirty="0" smtClean="0"/>
                        <a:t>Банки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Создание материальных благ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Добывание средств существования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929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Политические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Государство</a:t>
                      </a:r>
                    </a:p>
                    <a:p>
                      <a:pPr algn="ctr"/>
                      <a:r>
                        <a:rPr lang="ru-RU" sz="2000" dirty="0" smtClean="0"/>
                        <a:t>Гражданское общество</a:t>
                      </a:r>
                    </a:p>
                    <a:p>
                      <a:pPr algn="ctr"/>
                      <a:r>
                        <a:rPr lang="ru-RU" sz="2000" dirty="0" smtClean="0"/>
                        <a:t>Институт власти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Потребность в безопасности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Поддержание социального порядка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1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Институт семьи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Семья</a:t>
                      </a:r>
                    </a:p>
                    <a:p>
                      <a:pPr algn="ctr"/>
                      <a:r>
                        <a:rPr lang="ru-RU" sz="2000" dirty="0" smtClean="0"/>
                        <a:t>Брак</a:t>
                      </a:r>
                    </a:p>
                    <a:p>
                      <a:pPr algn="ctr"/>
                      <a:r>
                        <a:rPr lang="ru-RU" sz="2000" dirty="0" smtClean="0"/>
                        <a:t>воспитание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2000" dirty="0" smtClean="0"/>
                        <a:t>Продолжение рода</a:t>
                      </a:r>
                    </a:p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ru-RU" sz="2000" dirty="0" smtClean="0"/>
                        <a:t>2.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Социализация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1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Культурные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Наука</a:t>
                      </a:r>
                    </a:p>
                    <a:p>
                      <a:pPr algn="ctr"/>
                      <a:r>
                        <a:rPr lang="ru-RU" sz="20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2000" dirty="0" smtClean="0"/>
                        <a:t>Религия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Передача опыта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2000" dirty="0" smtClean="0"/>
                        <a:t>Духовные потребности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096000" y="1524000"/>
            <a:ext cx="2819400" cy="5181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ИЛИ 1"/>
          <p:cNvSpPr/>
          <p:nvPr/>
        </p:nvSpPr>
        <p:spPr>
          <a:xfrm>
            <a:off x="3286116" y="2357430"/>
            <a:ext cx="2643206" cy="2327160"/>
          </a:xfrm>
          <a:prstGeom prst="flowChartOr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357298"/>
            <a:ext cx="2714644" cy="1571636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ключает отношения, связанные с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потреблением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материальных благ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72198" y="4500570"/>
            <a:ext cx="2714644" cy="1571636"/>
          </a:xfrm>
          <a:prstGeom prst="roundRect">
            <a:avLst/>
          </a:prstGeom>
          <a:ln w="57150" cmpd="thickThin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складывающиеся в процессе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создания, сохранения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освоения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духовных  благ</a:t>
            </a:r>
            <a:endParaRPr lang="ru-RU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572008"/>
            <a:ext cx="2714644" cy="150019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отношения между различными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социальными общностями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группами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1357298"/>
            <a:ext cx="2786082" cy="1500198"/>
          </a:xfrm>
          <a:prstGeom prst="round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Включает отношения в области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политической деятельности,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 и управляет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ln w="57150" cmpd="thickThin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ПОДСИСТЕМЫ ОБЩЕСТВА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endCxn id="2" idx="7"/>
          </p:cNvCxnSpPr>
          <p:nvPr/>
        </p:nvCxnSpPr>
        <p:spPr>
          <a:xfrm rot="5400000">
            <a:off x="5422501" y="2119975"/>
            <a:ext cx="697992" cy="458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" idx="1"/>
          </p:cNvCxnSpPr>
          <p:nvPr/>
        </p:nvCxnSpPr>
        <p:spPr>
          <a:xfrm rot="16200000" flipH="1">
            <a:off x="3059225" y="2084254"/>
            <a:ext cx="697994" cy="529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" idx="3"/>
          </p:cNvCxnSpPr>
          <p:nvPr/>
        </p:nvCxnSpPr>
        <p:spPr>
          <a:xfrm rot="5400000" flipH="1" flipV="1">
            <a:off x="3044078" y="4442948"/>
            <a:ext cx="728288" cy="529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1"/>
            <a:endCxn id="2" idx="5"/>
          </p:cNvCxnSpPr>
          <p:nvPr/>
        </p:nvCxnSpPr>
        <p:spPr>
          <a:xfrm rot="10800000">
            <a:off x="5542234" y="4343786"/>
            <a:ext cx="529965" cy="9426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643306" y="2643182"/>
            <a:ext cx="593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Э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2643182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П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43306" y="3714752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3714752"/>
            <a:ext cx="57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Д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2" name="Object 14"/>
          <p:cNvGraphicFramePr>
            <a:graphicFrameLocks noChangeAspect="1"/>
          </p:cNvGraphicFramePr>
          <p:nvPr/>
        </p:nvGraphicFramePr>
        <p:xfrm>
          <a:off x="4038600" y="4800600"/>
          <a:ext cx="1450975" cy="1255713"/>
        </p:xfrm>
        <a:graphic>
          <a:graphicData uri="http://schemas.openxmlformats.org/presentationml/2006/ole">
            <p:oleObj spid="_x0000_s2050" name="Clip" r:id="rId4" imgW="1451153" imgH="1255471" progId="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143372" y="1285860"/>
          <a:ext cx="1071571" cy="857256"/>
        </p:xfrm>
        <a:graphic>
          <a:graphicData uri="http://schemas.openxmlformats.org/presentationml/2006/ole">
            <p:oleObj spid="_x0000_s2052" name="Clip" r:id="rId5" imgW="1112825" imgH="906170" progId="">
              <p:embed/>
            </p:oleObj>
          </a:graphicData>
        </a:graphic>
      </p:graphicFrame>
      <p:pic>
        <p:nvPicPr>
          <p:cNvPr id="45" name="Рисунок 44" descr="MEETING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048000"/>
            <a:ext cx="1952652" cy="11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143372" y="2928934"/>
          <a:ext cx="838200" cy="1112838"/>
        </p:xfrm>
        <a:graphic>
          <a:graphicData uri="http://schemas.openxmlformats.org/presentationml/2006/ole">
            <p:oleObj spid="_x0000_s2053" name="Clip" r:id="rId7" imgW="1857375" imgH="3995738" progId="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42844" y="6150114"/>
            <a:ext cx="8858312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 cmpd="thickThin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Сферы тесно связаны друг с другом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http://www.board.board.denezni.potok.ru/uploads/posts/2013-10/1383124165_1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14400" y="3124200"/>
            <a:ext cx="1802883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1447800" y="1295400"/>
            <a:ext cx="7339013" cy="51339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i="1" dirty="0" smtClean="0"/>
              <a:t>Какое слово пропущено в схеме?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286000"/>
            <a:ext cx="3929062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Подсистемы общества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786063" y="2786063"/>
            <a:ext cx="857250" cy="85725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786187" y="3571876"/>
            <a:ext cx="1571625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0" idx="0"/>
          </p:cNvCxnSpPr>
          <p:nvPr/>
        </p:nvCxnSpPr>
        <p:spPr>
          <a:xfrm rot="16200000" flipH="1">
            <a:off x="4625975" y="3875088"/>
            <a:ext cx="2286000" cy="10795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6572251" y="2857500"/>
            <a:ext cx="1071562" cy="928687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86500" y="3857625"/>
            <a:ext cx="2500313" cy="5000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социальная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5072063"/>
            <a:ext cx="2357437" cy="500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духовная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86063" y="4357688"/>
            <a:ext cx="2643187" cy="500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политическая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500" y="3643313"/>
            <a:ext cx="3071813" cy="500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28813" y="5929313"/>
            <a:ext cx="6429375" cy="642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Ответ: экономическая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sz="18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09600" y="685800"/>
          <a:ext cx="8358246" cy="46634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179123"/>
                <a:gridCol w="41791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ОБЩЕСТВЕННЫЕ СФЕРЫ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СОЦИАЛЬНЫЕ ЯВЛЕНИЯ И ИНСТИТУТЫ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1) ПОЛИТИЧЕСКАЯ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А)</a:t>
                      </a:r>
                      <a:r>
                        <a:rPr lang="ru-RU" sz="2400" baseline="0" dirty="0" smtClean="0"/>
                        <a:t> РЕЛИГИЯ, ИСКУССТВО, ТЕАТР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2) ЭКОНОМИЧЕСКАЯ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Б) ТОРГОВЛЯ, БАНКИ, БИРЖИ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3)</a:t>
                      </a:r>
                      <a:r>
                        <a:rPr lang="ru-RU" sz="2400" baseline="0" dirty="0" smtClean="0"/>
                        <a:t> СОЦИАЛЬНАЯ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В) ВЛАСТЬ, СУДЫ, ПАРЛАМЕНТ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4) ДУХОВНАЯ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Г) КЛАССЫ, НАЦИИ, СОСЛОВИЯ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38400" y="5486400"/>
          <a:ext cx="6096000" cy="103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</a:t>
                      </a:r>
                      <a:endParaRPr lang="ru-RU" sz="28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1800" y="457200"/>
            <a:ext cx="3942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 </a:t>
            </a:r>
            <a:endParaRPr lang="ru-RU" sz="36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47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0" y="1143000"/>
            <a:ext cx="1888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800" y="1828800"/>
            <a:ext cx="5091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106 – 107, вопрос 2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4689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ПРОВЕРКА ЗАДАНИЯ 2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685800" y="914400"/>
          <a:ext cx="7286644" cy="476107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43322"/>
                <a:gridCol w="3643322"/>
              </a:tblGrid>
              <a:tr h="14307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Институты 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Сферы 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А) государство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Экономическая сфера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Б) семья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Б) политическая сфера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В) школа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В) социальная сфера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Г) церковь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Г) духовная сфера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Д) финансовая система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40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Е) средства массовой информации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5967" y="6096000"/>
            <a:ext cx="5190396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А-Д; Б- А,;В- Б,В; Г-Г,Е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990600"/>
            <a:ext cx="77724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ИЗМЕНЧИВОСТЬ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СТАБИЛЬНОСТЬ</a:t>
            </a:r>
          </a:p>
          <a:p>
            <a:pPr algn="ctr"/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ОБЩЕСТВА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7526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344168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ПОСТЕПЕННОСТЬ ИЗМЕНЕНИЙ.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ПРЕЕМСТВЕННОСТЬ В РАЗВИТИИ РАЗЛИЧНЫХ СТОРОН ОБЩЕСТВА.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 ОБЩЕСТВА.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НЕОБРАТИМОСТЬ РАЗВИТИЯ.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524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ИДЕЯ ЭВОЛЮЦИОННОГО РАЗВИТИЯ ОБЩЕСТВА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2236" y="1143000"/>
            <a:ext cx="3214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Чарльз Дарвин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04800" y="3200400"/>
            <a:ext cx="8534400" cy="4486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СОЦИАЛЬНЫЕ РЕВОЛЮЦИИ – «ЛОКОМОТИВЫ ИСТОРИИ».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НЕПРИМИРИМЫЙ  КЛАССОВЫЙ КОНФЛИКТ -  ИМУЩИХ И НЕИМУЩИХ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СВЕРЖЕНИЕ РЕАКЦИОННОГО КЛАССА ПЕРЕДОВЫМИ КЛАССАМИ И ВЗЯТИЕ ВЛАСТИ В СВОИ РУКИ.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AutoNum type="arabicPeriod"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ОСУЩЕСТВЛЕНИЕ НАЗРЕВШИХ </a:t>
            </a:r>
            <a:r>
              <a:rPr kumimoji="0" lang="ru-RU" sz="2000" b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ПЕРЕМЕН ВО ВСЕХ СФЕРАХ ЖИЗНИ ОБЩЕСТВА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524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ИДЕЯ РЕВОЛЮЦИОННОГО РАЗВИТИЯ ОБЩЕСТВА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838200"/>
            <a:ext cx="28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 Маркс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8991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ОБЩЕСТВО – САМОРАЗВИВАЮЩАЯ СИСТЕМА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" y="22860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5800" y="762000"/>
            <a:ext cx="7810500" cy="1219200"/>
          </a:xfrm>
          <a:prstGeom prst="rect">
            <a:avLst/>
          </a:prstGeom>
          <a:ln w="57150" cmpd="thinThick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развитие </a:t>
            </a:r>
            <a:r>
              <a:rPr lang="ru-RU" sz="2400" b="1" dirty="0">
                <a:solidFill>
                  <a:schemeClr val="bg1"/>
                </a:solidFill>
              </a:rPr>
              <a:t>– это процесс, который может носить реформистский или революционный характер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1" y="44958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Февральская революция в России   1917 года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86740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Неолитическая революция – 3 тыс. лет</a:t>
            </a:r>
          </a:p>
          <a:p>
            <a:pPr lvl="0" algn="ctr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Промышленная революция –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XVIII- XIX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57200"/>
            <a:ext cx="6050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ЦЕЛИ УРОКА: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45" y="2438400"/>
            <a:ext cx="8892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познакомить с системным строением общества;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выделить  особенности социальной системы,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ее подсистемы и элементы;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проанализировать процессы изменчивости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стабильности общества.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28600" y="2426732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Ниже приведён перечень терминов. Все они, за исключением одного, связаны с понятием «прогресс».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реформа; стагнация; социальная революция; общественное развитие; модернизация.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и укажите термин, не связанный с понятием «прогресс».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638800"/>
            <a:ext cx="326602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Ответ: Стагнация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685800"/>
            <a:ext cx="366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660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565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Запишите слово, пропущенное в таблице.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5005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  социального прогресса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2514600"/>
          <a:ext cx="8534400" cy="3175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67200"/>
                <a:gridCol w="4267200"/>
              </a:tblGrid>
              <a:tr h="523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РЕВОЛЮЦИЯ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Радикальное, качественное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изменение, скачек в развитии общества, сопряженный с открытым разрывом с предыдущим состоянием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--------------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Преобразование какой-либо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стороны общественной жизни ( порядков, институтов, учреждений), не уничтожающее основ существующей социальной структуры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6096000"/>
            <a:ext cx="2667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РЕФОРМА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05740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Вам поручено подготовить развернутый ответ по теме «Общество как развивающая система». Составьте план, в соответствии с которым Вы будете освещать эту тему. План должен содержать не менее трех пунктов, из которых два или более детализированы в подпунктах 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762000"/>
            <a:ext cx="4429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</a:t>
            </a:r>
            <a:endParaRPr lang="ru-RU" sz="4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4753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ПРОВЕРЯЕМ ЗАДАНИЕ.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81000" y="838200"/>
            <a:ext cx="838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Понятие об обществе./ Общество – способ и форма жизнедеятельности людей.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А) В узком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смысле;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Б)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широком смысле.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Системное строение общества.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Социальные институты – элементы системного строения общества.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Функции социальных  институтов.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Типы социальных институтов.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 Сферы общественной жизни как подсистемы общества.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Экономическая сфера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Политическая сфера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В)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Социальная сфера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Г)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Духовная сфера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Изменчивость и стабильность развития общества.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405" y="1295400"/>
            <a:ext cx="78027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ДОМАШНЕЕ ЗАДАНИЕ: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выучите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Yu Mincho Light"/>
                <a:ea typeface="Yu Mincho Light"/>
              </a:rPr>
              <a:t>§10,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Yu Mincho Light"/>
                <a:cs typeface="Times New Roman" pitchFamily="18" charset="0"/>
              </a:rPr>
              <a:t>выполните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Yu Mincho Light"/>
                <a:ea typeface="Yu Mincho Light"/>
              </a:rPr>
              <a:t> </a:t>
            </a: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Yu Mincho Light"/>
                <a:cs typeface="Times New Roman" pitchFamily="18" charset="0"/>
              </a:rPr>
              <a:t>задание 3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ea typeface="Yu Mincho Light"/>
                <a:cs typeface="Times New Roman" pitchFamily="18" charset="0"/>
              </a:rPr>
              <a:t>Стр. 107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457200"/>
            <a:ext cx="469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 УРОКА: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288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Что такое общество.</a:t>
            </a: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2.Системное строение общества.</a:t>
            </a: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3.Сферы общественной жизни как </a:t>
            </a: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подсистемы общества.</a:t>
            </a:r>
          </a:p>
          <a:p>
            <a:pPr marL="342900" indent="-34290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4.Изменчивость и стабильность.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 cmpd="thickThin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Понятие общество в узком смысле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1143000"/>
            <a:ext cx="40386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Общество в узком смысле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4357686" y="1928803"/>
            <a:ext cx="57150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3"/>
            <a:endCxn id="19" idx="0"/>
          </p:cNvCxnSpPr>
          <p:nvPr/>
        </p:nvCxnSpPr>
        <p:spPr>
          <a:xfrm>
            <a:off x="6705600" y="1373833"/>
            <a:ext cx="828684" cy="531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790712" y="1371600"/>
            <a:ext cx="876288" cy="471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57158" y="1857365"/>
            <a:ext cx="2857520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людей, объединенная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общими интересами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2214554"/>
            <a:ext cx="2428892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конкретная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</a:t>
            </a:r>
            <a:endParaRPr lang="ru-RU" sz="20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48400" y="1905000"/>
            <a:ext cx="2571768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20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исторический тип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467600" y="2971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40" idx="0"/>
          </p:cNvCxnSpPr>
          <p:nvPr/>
        </p:nvCxnSpPr>
        <p:spPr>
          <a:xfrm>
            <a:off x="4645026" y="2714620"/>
            <a:ext cx="3174" cy="790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52600" y="2971800"/>
            <a:ext cx="1" cy="708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04800" y="3581400"/>
            <a:ext cx="2823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 книголюбов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 собаководов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52800" y="35052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Европейское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Английское общество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943600" y="3505200"/>
            <a:ext cx="292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Индустриальное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Традиционное общество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Архаичное общество</a:t>
            </a:r>
          </a:p>
        </p:txBody>
      </p:sp>
      <p:pic>
        <p:nvPicPr>
          <p:cNvPr id="51202" name="Picture 2" descr="C:\Documents and Settings\Сафонова Наталья\Рабочий стол\90145a3c9e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2362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 descr="C:\Documents and Settings\Сафонова Наталья\Рабочий стол\aleman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800600"/>
            <a:ext cx="2667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 descr="C:\Documents and Settings\Сафонова Наталья\Рабочий стол\im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800600"/>
            <a:ext cx="2667000" cy="177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38" grpId="0"/>
      <p:bldP spid="40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500042"/>
          <a:ext cx="857256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44" y="142852"/>
            <a:ext cx="4643470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Обособившаяся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 природы, но тесно с ней взаимосвязанная, часть материального мира, включающая в себя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способы взаимодействия и формы объединения людей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4286248" y="1071546"/>
            <a:ext cx="2428892" cy="92869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09800" y="3886200"/>
          <a:ext cx="1573976" cy="928694"/>
        </p:xfrm>
        <a:graphic>
          <a:graphicData uri="http://schemas.openxmlformats.org/presentationml/2006/ole">
            <p:oleObj spid="_x0000_s1026" name="Clip" r:id="rId9" imgW="4279392" imgH="4016999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24400" y="152400"/>
            <a:ext cx="4267200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 в широком смысле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Готовимся к ЕГЭ </a:t>
            </a:r>
            <a:b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7800"/>
            <a:ext cx="7929563" cy="47148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Укажите черты, отличающие ОБЩЕСТВО от ПРИРОДЫ.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Действуют только объективные законы, не зависящие от воли людей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Представляет собой совокупность взаимосвязей людей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Является естественной средой обитания человека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Формируется в результате деятельности людей</a:t>
            </a:r>
          </a:p>
          <a:p>
            <a:pPr fontAlgn="auto">
              <a:spcAft>
                <a:spcPts val="0"/>
              </a:spcAft>
              <a:buFont typeface="Wingdings" pitchFamily="2" charset="2"/>
              <a:buAutoNum type="arabicParenR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Представляет собой всё человечество </a:t>
            </a:r>
            <a:r>
              <a:rPr lang="ru-RU" sz="2800" b="1" dirty="0" smtClean="0"/>
              <a:t>в целом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50" y="6143625"/>
            <a:ext cx="171450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405188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27971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3592" y="152400"/>
            <a:ext cx="678923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СИСТЕМНОЕ СТРОЕНИЕ </a:t>
            </a:r>
          </a:p>
          <a:p>
            <a:pPr marL="914400" indent="-914400"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6200" y="1600200"/>
            <a:ext cx="510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Слово «система» греческого происхождения, означает «целое», «составленное из частей», «совокупность».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4800" y="3626346"/>
            <a:ext cx="5029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Имеют  части механизма.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Эти части имеют значение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только в рамках целого.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3. Все компоненты связаны друг с другом.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4.Целое больше, чем сумма его частей.</a:t>
            </a:r>
          </a:p>
          <a:p>
            <a:pPr>
              <a:defRPr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1"/>
            <a:ext cx="8839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ИНСТИТУТЫ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66800"/>
            <a:ext cx="83344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Социальный институт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устойчивая форма организации совместной деятельности, регулируемая нормами, традициями 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направленная на удовлетворение потребностей общества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1071539" y="6143644"/>
            <a:ext cx="3429024" cy="528636"/>
          </a:xfrm>
          <a:prstGeom prst="trapezoid">
            <a:avLst>
              <a:gd name="adj" fmla="val 56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1" name="Трапеция 4"/>
          <p:cNvSpPr/>
          <p:nvPr/>
        </p:nvSpPr>
        <p:spPr>
          <a:xfrm>
            <a:off x="1671618" y="6143644"/>
            <a:ext cx="2228866" cy="5286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физиологические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рапеция 11"/>
          <p:cNvSpPr/>
          <p:nvPr/>
        </p:nvSpPr>
        <p:spPr>
          <a:xfrm>
            <a:off x="1357290" y="5572140"/>
            <a:ext cx="2857520" cy="528636"/>
          </a:xfrm>
          <a:prstGeom prst="trapezoid">
            <a:avLst>
              <a:gd name="adj" fmla="val 56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3" name="Трапеция 12"/>
          <p:cNvSpPr/>
          <p:nvPr/>
        </p:nvSpPr>
        <p:spPr>
          <a:xfrm>
            <a:off x="1643042" y="5000636"/>
            <a:ext cx="2286016" cy="528636"/>
          </a:xfrm>
          <a:prstGeom prst="trapezoid">
            <a:avLst>
              <a:gd name="adj" fmla="val 56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4" name="Трапеция 13"/>
          <p:cNvSpPr/>
          <p:nvPr/>
        </p:nvSpPr>
        <p:spPr>
          <a:xfrm>
            <a:off x="1928794" y="4429132"/>
            <a:ext cx="1714512" cy="536207"/>
          </a:xfrm>
          <a:prstGeom prst="trapezoid">
            <a:avLst>
              <a:gd name="adj" fmla="val 56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5" name="Трапеция 14"/>
          <p:cNvSpPr/>
          <p:nvPr/>
        </p:nvSpPr>
        <p:spPr>
          <a:xfrm>
            <a:off x="2209800" y="3810000"/>
            <a:ext cx="1143008" cy="566219"/>
          </a:xfrm>
          <a:prstGeom prst="trapezoid">
            <a:avLst>
              <a:gd name="adj" fmla="val 5651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16" name="Трапеция 4"/>
          <p:cNvSpPr/>
          <p:nvPr/>
        </p:nvSpPr>
        <p:spPr>
          <a:xfrm>
            <a:off x="1857356" y="5572140"/>
            <a:ext cx="1857388" cy="5286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Экзистенциальные</a:t>
            </a:r>
          </a:p>
        </p:txBody>
      </p:sp>
      <p:sp>
        <p:nvSpPr>
          <p:cNvPr id="17" name="Трапеция 4"/>
          <p:cNvSpPr/>
          <p:nvPr/>
        </p:nvSpPr>
        <p:spPr>
          <a:xfrm>
            <a:off x="2043095" y="5000636"/>
            <a:ext cx="1485910" cy="52863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kern="1200" dirty="0" smtClean="0">
                <a:latin typeface="Times New Roman" pitchFamily="18" charset="0"/>
                <a:cs typeface="Times New Roman" pitchFamily="18" charset="0"/>
              </a:rPr>
              <a:t>социальные</a:t>
            </a:r>
            <a:endParaRPr lang="ru-RU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Трапеция 4"/>
          <p:cNvSpPr/>
          <p:nvPr/>
        </p:nvSpPr>
        <p:spPr>
          <a:xfrm>
            <a:off x="2143108" y="4500570"/>
            <a:ext cx="1285884" cy="46476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престижные</a:t>
            </a: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Трапеция 4"/>
          <p:cNvSpPr/>
          <p:nvPr/>
        </p:nvSpPr>
        <p:spPr>
          <a:xfrm>
            <a:off x="2133600" y="3886200"/>
            <a:ext cx="1295400" cy="56621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духовные</a:t>
            </a: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905238">
            <a:off x="66550" y="4643189"/>
            <a:ext cx="276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потребности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Documents and Settings\Сафонова Наталья\Рабочий стол\картинки для презентаций\564CAHKY44WCAN2WQYZCAMIHQ1GCAZ0QUK7CA9CCZ9GCAAX47W8CA1MIB9UCAHV732ECAMIBGF3CA009RI1CA6YL14SCAA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1219200" cy="855133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3276600" y="37338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8" name="Рисунок 27" descr="bd06876_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29000"/>
            <a:ext cx="1175542" cy="1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Прямая со стрелкой 29"/>
          <p:cNvCxnSpPr/>
          <p:nvPr/>
        </p:nvCxnSpPr>
        <p:spPr>
          <a:xfrm flipH="1">
            <a:off x="3505200" y="4267200"/>
            <a:ext cx="2743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1" name="Рисунок 30" descr="j02977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648200"/>
            <a:ext cx="1000132" cy="857257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3300"/>
            </a:solidFill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flipH="1">
            <a:off x="3810000" y="50292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6" name="Picture 4" descr="C:\Documents and Settings\Сафонова Наталья\Рабочий стол\c1d35aac0d560d384c9b2762423a8308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334000"/>
            <a:ext cx="1091691" cy="762000"/>
          </a:xfrm>
          <a:prstGeom prst="rect">
            <a:avLst/>
          </a:prstGeom>
          <a:noFill/>
        </p:spPr>
      </p:pic>
      <p:cxnSp>
        <p:nvCxnSpPr>
          <p:cNvPr id="40" name="Прямая со стрелкой 39"/>
          <p:cNvCxnSpPr/>
          <p:nvPr/>
        </p:nvCxnSpPr>
        <p:spPr>
          <a:xfrm flipH="1">
            <a:off x="4038600" y="5715000"/>
            <a:ext cx="2514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2" name="Picture 3" descr="C:\Documents and Settings\Сафонова Наталья\Рабочий стол\гиф -рисунки\еда продукты\m1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692196"/>
            <a:ext cx="1219200" cy="1165804"/>
          </a:xfrm>
          <a:prstGeom prst="rect">
            <a:avLst/>
          </a:prstGeom>
          <a:noFill/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4419600" y="64008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ФУНКЦИИ</a:t>
            </a:r>
          </a:p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СОЦИАЛЬНЫХ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ИНСТИТУТОВ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2209800"/>
            <a:ext cx="5257800" cy="914400"/>
          </a:xfrm>
          <a:prstGeom prst="rect">
            <a:avLst/>
          </a:prstGeom>
          <a:ln w="57150" cmpd="thickThin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служат удовлетворению общественных потребностей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600" y="4495800"/>
            <a:ext cx="5257800" cy="914400"/>
          </a:xfrm>
          <a:prstGeom prst="rect">
            <a:avLst/>
          </a:prstGeom>
          <a:ln w="57150" cmpd="thinThick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организуют совместную деятельность людей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638800"/>
            <a:ext cx="5257800" cy="914400"/>
          </a:xfrm>
          <a:prstGeom prst="rect">
            <a:avLst/>
          </a:prstGeom>
          <a:ln w="57150" cmpd="thinThick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обеспечивают социализацию индивидов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7000" y="3352800"/>
            <a:ext cx="5257800" cy="914400"/>
          </a:xfrm>
          <a:prstGeom prst="rect">
            <a:avLst/>
          </a:prstGeom>
          <a:ln w="57150" cmpd="thinThick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действуют в соответствии с определенными правилами и нормами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602</TotalTime>
  <Words>905</Words>
  <Application>Microsoft Office PowerPoint</Application>
  <PresentationFormat>Экран (4:3)</PresentationFormat>
  <Paragraphs>219</Paragraphs>
  <Slides>24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Метро</vt:lpstr>
      <vt:lpstr>Clip</vt:lpstr>
      <vt:lpstr>Слайд 1</vt:lpstr>
      <vt:lpstr>Слайд 2</vt:lpstr>
      <vt:lpstr>Слайд 3</vt:lpstr>
      <vt:lpstr>Слайд 4</vt:lpstr>
      <vt:lpstr>Слайд 5</vt:lpstr>
      <vt:lpstr>Готовимся к ЕГЭ  </vt:lpstr>
      <vt:lpstr>Слайд 7</vt:lpstr>
      <vt:lpstr>Слайд 8</vt:lpstr>
      <vt:lpstr>Слайд 9</vt:lpstr>
      <vt:lpstr>Слайд 10</vt:lpstr>
      <vt:lpstr>Слайд 11</vt:lpstr>
      <vt:lpstr>Готовимся к ЕГЭ  </vt:lpstr>
      <vt:lpstr>Готовимся к ЕГЭ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60</cp:revision>
  <dcterms:created xsi:type="dcterms:W3CDTF">2015-10-25T09:55:31Z</dcterms:created>
  <dcterms:modified xsi:type="dcterms:W3CDTF">2015-11-18T15:14:08Z</dcterms:modified>
</cp:coreProperties>
</file>