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3" r:id="rId19"/>
    <p:sldId id="292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F00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540" y="1844824"/>
            <a:ext cx="824418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Областной семинар-практикум среди обучающихся 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учреждений </a:t>
            </a:r>
            <a:r>
              <a:rPr lang="ru-RU" sz="2400" b="1" dirty="0"/>
              <a:t>СПО Московской </a:t>
            </a:r>
            <a:r>
              <a:rPr lang="ru-RU" sz="2400" b="1" dirty="0" smtClean="0"/>
              <a:t>области</a:t>
            </a:r>
          </a:p>
          <a:p>
            <a:pPr algn="ctr"/>
            <a:endParaRPr lang="ru-RU" sz="2400" dirty="0"/>
          </a:p>
          <a:p>
            <a:pPr algn="ctr"/>
            <a:r>
              <a:rPr lang="ru-RU" b="1" dirty="0"/>
              <a:t> </a:t>
            </a:r>
            <a:r>
              <a:rPr lang="ru-RU" sz="3200" b="1" dirty="0" smtClean="0"/>
              <a:t>Литературное </a:t>
            </a:r>
            <a:r>
              <a:rPr lang="ru-RU" sz="3200" b="1" dirty="0"/>
              <a:t>исследование</a:t>
            </a:r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ru-RU" sz="3200" b="1" dirty="0"/>
              <a:t>«Земляки, которыми гордится наш край»</a:t>
            </a:r>
            <a:endParaRPr lang="ru-RU" sz="32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r>
              <a:rPr lang="ru-RU" sz="2000" dirty="0" smtClean="0"/>
              <a:t>Автор </a:t>
            </a:r>
            <a:r>
              <a:rPr lang="ru-RU" sz="2000" dirty="0"/>
              <a:t>работы: </a:t>
            </a:r>
          </a:p>
          <a:p>
            <a:pPr algn="r"/>
            <a:r>
              <a:rPr lang="ru-RU" sz="2000" dirty="0" err="1" smtClean="0"/>
              <a:t>Эвергетова</a:t>
            </a:r>
            <a:r>
              <a:rPr lang="ru-RU" sz="2000" dirty="0" smtClean="0"/>
              <a:t> Валентина </a:t>
            </a:r>
            <a:r>
              <a:rPr lang="ru-RU" sz="2000" dirty="0" smtClean="0"/>
              <a:t> </a:t>
            </a:r>
            <a:r>
              <a:rPr lang="ru-RU" sz="2000" dirty="0" smtClean="0"/>
              <a:t>Степа</a:t>
            </a:r>
            <a:r>
              <a:rPr lang="ru-RU" sz="2000" dirty="0" smtClean="0"/>
              <a:t>новна,</a:t>
            </a:r>
          </a:p>
          <a:p>
            <a:pPr algn="r"/>
            <a:r>
              <a:rPr lang="ru-RU" sz="2000" dirty="0" smtClean="0"/>
              <a:t>преподаватель литературы ГБПОУ МО АПТ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3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225" y="177281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3663" algn="just"/>
            <a:r>
              <a:rPr lang="ru-RU" dirty="0"/>
              <a:t>Так уж бывает в жизни, что мать пережила свою дочь и несла всю боль за безвременно ушедшую Ирину. Редко ездила она к матери, много причин этому: работа, дети, семья, неудобная дорога. И вот появляется ее стихотворение </a:t>
            </a:r>
            <a:r>
              <a:rPr lang="ru-RU" dirty="0" smtClean="0"/>
              <a:t>- </a:t>
            </a:r>
            <a:r>
              <a:rPr lang="ru-RU" dirty="0"/>
              <a:t>исповедь </a:t>
            </a:r>
            <a:r>
              <a:rPr lang="ru-RU" b="1" dirty="0"/>
              <a:t>«Я еду к маме со своей бедой»,</a:t>
            </a:r>
            <a:r>
              <a:rPr lang="ru-RU" dirty="0"/>
              <a:t> в котором она все тепло своей души отдает ей, матери.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3717032"/>
            <a:ext cx="41853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Я еду к маме со своей бедой,</a:t>
            </a:r>
            <a:endParaRPr lang="ru-RU" dirty="0"/>
          </a:p>
          <a:p>
            <a:r>
              <a:rPr lang="ru-RU" i="1" dirty="0"/>
              <a:t>Не замечая суеты вокзала,</a:t>
            </a:r>
            <a:endParaRPr lang="ru-RU" dirty="0"/>
          </a:p>
          <a:p>
            <a:r>
              <a:rPr lang="ru-RU" i="1" dirty="0"/>
              <a:t>Решила ей довериться одной,</a:t>
            </a:r>
            <a:endParaRPr lang="ru-RU" dirty="0"/>
          </a:p>
          <a:p>
            <a:r>
              <a:rPr lang="ru-RU" i="1" dirty="0"/>
              <a:t>Чтобы она, что делать, подсказала.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Мне нужен так совет ее теперь,</a:t>
            </a:r>
            <a:endParaRPr lang="ru-RU" dirty="0"/>
          </a:p>
          <a:p>
            <a:r>
              <a:rPr lang="ru-RU" i="1" dirty="0"/>
              <a:t>Она поймет, она меня поддержит,</a:t>
            </a:r>
            <a:endParaRPr lang="ru-RU" dirty="0"/>
          </a:p>
          <a:p>
            <a:r>
              <a:rPr lang="ru-RU" i="1" dirty="0"/>
              <a:t>Скорей бы распахнул автобус дверь,</a:t>
            </a:r>
            <a:endParaRPr lang="ru-RU" dirty="0"/>
          </a:p>
          <a:p>
            <a:r>
              <a:rPr lang="ru-RU" i="1" dirty="0"/>
              <a:t>И я бы в путь отправилась как прежде.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91980"/>
            <a:ext cx="2558721" cy="34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27687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Тема матери часто звучит в творчестве Ирины Дрожжиной, своему маленькому сыну Саше она даст стихотворное напутствие: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3308120"/>
            <a:ext cx="3030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Запомни, сынок желанный,</a:t>
            </a:r>
            <a:endParaRPr lang="ru-RU" dirty="0"/>
          </a:p>
          <a:p>
            <a:r>
              <a:rPr lang="ru-RU" i="1" dirty="0"/>
              <a:t>То, что во все времена,</a:t>
            </a:r>
            <a:endParaRPr lang="ru-RU" dirty="0"/>
          </a:p>
          <a:p>
            <a:r>
              <a:rPr lang="ru-RU" i="1" dirty="0"/>
              <a:t>Все начинается с мамы,</a:t>
            </a:r>
            <a:endParaRPr lang="ru-RU" dirty="0"/>
          </a:p>
          <a:p>
            <a:r>
              <a:rPr lang="ru-RU" i="1" dirty="0"/>
              <a:t>Начало всему </a:t>
            </a:r>
            <a:r>
              <a:rPr lang="ru-RU" dirty="0"/>
              <a:t>—</a:t>
            </a:r>
            <a:r>
              <a:rPr lang="ru-RU" i="1" dirty="0" smtClean="0"/>
              <a:t> </a:t>
            </a:r>
            <a:r>
              <a:rPr lang="ru-RU" i="1" dirty="0"/>
              <a:t>она</a:t>
            </a:r>
            <a:r>
              <a:rPr lang="ru-RU" i="1" dirty="0" smtClean="0"/>
              <a:t>!</a:t>
            </a:r>
          </a:p>
          <a:p>
            <a:endParaRPr lang="ru-RU" i="1" dirty="0"/>
          </a:p>
          <a:p>
            <a:r>
              <a:rPr lang="ru-RU" i="1" dirty="0" smtClean="0"/>
              <a:t>Мама простит и поможет,</a:t>
            </a:r>
          </a:p>
          <a:p>
            <a:r>
              <a:rPr lang="ru-RU" i="1" dirty="0" smtClean="0"/>
              <a:t>Мама беду отведет.</a:t>
            </a:r>
          </a:p>
          <a:p>
            <a:r>
              <a:rPr lang="ru-RU" i="1" dirty="0" smtClean="0"/>
              <a:t>Силы свои в тебя вложит</a:t>
            </a:r>
          </a:p>
          <a:p>
            <a:r>
              <a:rPr lang="ru-RU" i="1" dirty="0" smtClean="0"/>
              <a:t>И всю твою боль возьмет.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2722510" cy="33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3663" algn="just"/>
            <a:r>
              <a:rPr lang="ru-RU" dirty="0"/>
              <a:t>У Ирины Дрожжиной была одна ценнейшая особенность: она умела откликаться на каждое событие в жизни города, страны. Так появился цикл стихов о Чечне, и вообще, о всех молодых парнях, которым завтра идти служить. К 23 февраля в заводской многотиражке появилось стихотворение «Растет мой мальчик, набирает </a:t>
            </a:r>
            <a:r>
              <a:rPr lang="ru-RU" dirty="0" smtClean="0"/>
              <a:t>силы».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3450147"/>
            <a:ext cx="31502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Растет мой мальчик,</a:t>
            </a:r>
            <a:endParaRPr lang="ru-RU" dirty="0"/>
          </a:p>
          <a:p>
            <a:r>
              <a:rPr lang="ru-RU" i="1" dirty="0"/>
              <a:t>набирает силы, </a:t>
            </a:r>
            <a:endParaRPr lang="ru-RU" dirty="0"/>
          </a:p>
          <a:p>
            <a:r>
              <a:rPr lang="ru-RU" i="1" dirty="0"/>
              <a:t>Но я себя заставить не могу </a:t>
            </a:r>
            <a:endParaRPr lang="ru-RU" dirty="0"/>
          </a:p>
          <a:p>
            <a:r>
              <a:rPr lang="ru-RU" i="1" dirty="0"/>
              <a:t>Не думать,</a:t>
            </a:r>
            <a:endParaRPr lang="ru-RU" dirty="0"/>
          </a:p>
          <a:p>
            <a:r>
              <a:rPr lang="ru-RU" i="1" dirty="0"/>
              <a:t>не печалиться о сыне,</a:t>
            </a:r>
            <a:endParaRPr lang="ru-RU" dirty="0"/>
          </a:p>
          <a:p>
            <a:r>
              <a:rPr lang="ru-RU" i="1" dirty="0"/>
              <a:t>Мне так тревожно</a:t>
            </a:r>
            <a:endParaRPr lang="ru-RU" dirty="0"/>
          </a:p>
          <a:p>
            <a:r>
              <a:rPr lang="ru-RU" i="1" dirty="0"/>
              <a:t>за его судьбу.</a:t>
            </a:r>
            <a:endParaRPr lang="ru-RU" dirty="0"/>
          </a:p>
          <a:p>
            <a:r>
              <a:rPr lang="ru-RU" i="1" dirty="0"/>
              <a:t>Что будет с ним,</a:t>
            </a:r>
            <a:endParaRPr lang="ru-RU" dirty="0"/>
          </a:p>
          <a:p>
            <a:r>
              <a:rPr lang="ru-RU" i="1" dirty="0"/>
              <a:t>когда он станет взрослым, </a:t>
            </a:r>
            <a:endParaRPr lang="ru-RU" dirty="0"/>
          </a:p>
          <a:p>
            <a:r>
              <a:rPr lang="ru-RU" i="1" dirty="0"/>
              <a:t>И час пробьет,</a:t>
            </a:r>
            <a:endParaRPr lang="ru-RU" dirty="0"/>
          </a:p>
          <a:p>
            <a:r>
              <a:rPr lang="ru-RU" i="1" dirty="0"/>
              <a:t>и позовет труба.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23 ÑÐµÐ²ÑÐ°Ð»Ñ ÑÐµÑÐ½Ñ Ð¿Ð»Ð°ÐºÐ°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7869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00808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3663" algn="just"/>
            <a:r>
              <a:rPr lang="ru-RU" dirty="0" smtClean="0"/>
              <a:t>Ирина </a:t>
            </a:r>
            <a:r>
              <a:rPr lang="ru-RU" dirty="0"/>
              <a:t>Дрожжина... Необыкновенной души человек. Нет ее. А может вовсе и не была она поэтом, ведь почти нигде, кроме заводской газеты, не печатали ее. Просто </a:t>
            </a:r>
            <a:r>
              <a:rPr lang="ru-RU" dirty="0" smtClean="0"/>
              <a:t>что-то </a:t>
            </a:r>
            <a:r>
              <a:rPr lang="ru-RU" dirty="0"/>
              <a:t>ей дано от Бога, того, чего нам не досталось. Может поэтому она и обращалась часто к Богу, благодарила его, что он дал ей такое прозрение видеть все, что другие не видят, и говорить так, чтобы слушали…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53170" y="3429000"/>
            <a:ext cx="418236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700" i="1" dirty="0"/>
              <a:t>Мне страшно, Боже, страшно, я боюсь,</a:t>
            </a:r>
            <a:endParaRPr lang="ru-RU" sz="1700" dirty="0"/>
          </a:p>
          <a:p>
            <a:pPr algn="just"/>
            <a:r>
              <a:rPr lang="ru-RU" sz="1700" i="1" dirty="0"/>
              <a:t>Никто меня за это не осудит,</a:t>
            </a:r>
            <a:endParaRPr lang="ru-RU" sz="1700" dirty="0"/>
          </a:p>
          <a:p>
            <a:pPr algn="just"/>
            <a:r>
              <a:rPr lang="ru-RU" sz="1700" i="1" dirty="0"/>
              <a:t>Не за себя</a:t>
            </a:r>
            <a:r>
              <a:rPr lang="ru-RU" sz="1700" dirty="0"/>
              <a:t> - </a:t>
            </a:r>
            <a:r>
              <a:rPr lang="ru-RU" sz="1700" i="1" dirty="0"/>
              <a:t>за падших я молюсь,</a:t>
            </a:r>
            <a:endParaRPr lang="ru-RU" sz="1700" dirty="0"/>
          </a:p>
          <a:p>
            <a:pPr algn="just"/>
            <a:r>
              <a:rPr lang="ru-RU" sz="1700" i="1" dirty="0"/>
              <a:t>За тех молюсь, кто души свои губит.</a:t>
            </a:r>
            <a:endParaRPr lang="ru-RU" sz="1700" dirty="0"/>
          </a:p>
          <a:p>
            <a:pPr algn="just"/>
            <a:r>
              <a:rPr lang="ru-RU" sz="1700" i="1" dirty="0"/>
              <a:t>В стране, где беспредел, где продают,</a:t>
            </a:r>
            <a:endParaRPr lang="ru-RU" sz="1700" dirty="0"/>
          </a:p>
          <a:p>
            <a:pPr algn="just"/>
            <a:r>
              <a:rPr lang="ru-RU" sz="1700" i="1" dirty="0"/>
              <a:t>Меняют все, что и нельзя, и можно,</a:t>
            </a:r>
            <a:endParaRPr lang="ru-RU" sz="1700" dirty="0"/>
          </a:p>
          <a:p>
            <a:pPr algn="just"/>
            <a:r>
              <a:rPr lang="ru-RU" sz="1700" i="1" dirty="0"/>
              <a:t>В стране, где убивают, предают,</a:t>
            </a:r>
            <a:endParaRPr lang="ru-RU" sz="1700" dirty="0"/>
          </a:p>
          <a:p>
            <a:pPr algn="just"/>
            <a:r>
              <a:rPr lang="ru-RU" sz="1700" i="1" dirty="0"/>
              <a:t>Без страха жить сегодня невозможно,</a:t>
            </a:r>
            <a:endParaRPr lang="ru-RU" sz="1700" dirty="0"/>
          </a:p>
          <a:p>
            <a:pPr algn="just"/>
            <a:r>
              <a:rPr lang="ru-RU" sz="1700" i="1" dirty="0"/>
              <a:t>Ответь, Господь: как выстоять? - скажи,</a:t>
            </a:r>
            <a:endParaRPr lang="ru-RU" sz="1700" dirty="0"/>
          </a:p>
          <a:p>
            <a:pPr algn="just"/>
            <a:r>
              <a:rPr lang="ru-RU" sz="1700" i="1" dirty="0"/>
              <a:t>И силы дай с коленей приподняться,</a:t>
            </a:r>
            <a:endParaRPr lang="ru-RU" sz="1700" dirty="0"/>
          </a:p>
          <a:p>
            <a:pPr algn="just"/>
            <a:r>
              <a:rPr lang="ru-RU" sz="1700" i="1" dirty="0"/>
              <a:t>Спаси от лицемерия и лжи,</a:t>
            </a:r>
            <a:endParaRPr lang="ru-RU" sz="1700" dirty="0"/>
          </a:p>
          <a:p>
            <a:pPr algn="just"/>
            <a:r>
              <a:rPr lang="ru-RU" sz="1700" i="1" dirty="0"/>
              <a:t>Не дай совсем без совести </a:t>
            </a:r>
            <a:r>
              <a:rPr lang="ru-RU" sz="1700" i="1" dirty="0" smtClean="0"/>
              <a:t>остаться.</a:t>
            </a:r>
            <a:endParaRPr lang="ru-RU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2181743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23359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3663" algn="just"/>
            <a:r>
              <a:rPr lang="ru-RU" dirty="0"/>
              <a:t>В 1994 году в газете появляется статья Ирины</a:t>
            </a:r>
            <a:r>
              <a:rPr lang="ru-RU" b="1" dirty="0"/>
              <a:t> </a:t>
            </a:r>
            <a:r>
              <a:rPr lang="ru-RU" dirty="0"/>
              <a:t>Дрожжиной, посвященная столетию со дня рождения русской поэтессы Марины Цветаевой. В статье она ставит вопрос о трагической кончине Марины; о чем думала та в те мгновения, когда, оставив ребенка в сенцах нетопленого и полуразваленного дома, завязывала  петлю? Она, любившая жизнь и предсказавшая столь раннюю кончину в своих стихах? Почему рядом с ней в ту роковую минуту не оказалось человека, способного понять, поддержать, облегчить и без того тяжелую участь. Над этими вопросами еще предстоит поразмыслить не одному поколению.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4149080"/>
            <a:ext cx="32826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Почему ты шагала не в ногу?</a:t>
            </a:r>
            <a:endParaRPr lang="ru-RU" dirty="0"/>
          </a:p>
          <a:p>
            <a:r>
              <a:rPr lang="ru-RU" i="1" dirty="0"/>
              <a:t>Не кричала - долой царя!</a:t>
            </a:r>
            <a:endParaRPr lang="ru-RU" dirty="0"/>
          </a:p>
          <a:p>
            <a:r>
              <a:rPr lang="ru-RU" i="1" dirty="0"/>
              <a:t>Не пошла, как другие, дорогой </a:t>
            </a:r>
            <a:endParaRPr lang="ru-RU" dirty="0"/>
          </a:p>
          <a:p>
            <a:r>
              <a:rPr lang="ru-RU" i="1" dirty="0"/>
              <a:t>Под знаменами Октября?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И поэтому столько страдала,</a:t>
            </a:r>
            <a:endParaRPr lang="ru-RU" dirty="0"/>
          </a:p>
          <a:p>
            <a:r>
              <a:rPr lang="ru-RU" i="1" dirty="0"/>
              <a:t>Ты от сборища темных сил,</a:t>
            </a:r>
            <a:endParaRPr lang="ru-RU" dirty="0"/>
          </a:p>
          <a:p>
            <a:r>
              <a:rPr lang="ru-RU" i="1" dirty="0"/>
              <a:t>И жила - не жила-умирала,</a:t>
            </a:r>
            <a:endParaRPr lang="ru-RU" dirty="0"/>
          </a:p>
          <a:p>
            <a:r>
              <a:rPr lang="ru-RU" i="1" dirty="0"/>
              <a:t>Все обиды в душе сносив.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¼Ð°ÑÐ¸Ð½Ð° ÑÐ²ÐµÑÐ°Ðµ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47" y="4182846"/>
            <a:ext cx="1833017" cy="24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3663" algn="just"/>
            <a:r>
              <a:rPr lang="ru-RU" dirty="0"/>
              <a:t>И не могла остаться равнодушной Ирина к тому историческому факту, что недалеко от </a:t>
            </a:r>
            <a:r>
              <a:rPr lang="ru-RU" dirty="0" err="1"/>
              <a:t>Луховиц</a:t>
            </a:r>
            <a:r>
              <a:rPr lang="ru-RU" dirty="0"/>
              <a:t> находится родина певца природы и любви Сергея Есенина. Ведь проезжал он через наш город, когда впервые ехал в Москву, чтобы прославиться и заявить о себе, ведь наш город — шестая часть той российской земли, которую он воспел в своих стихах.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3717032"/>
            <a:ext cx="37106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Под Рязанью, где луга в зарницах,</a:t>
            </a:r>
            <a:endParaRPr lang="ru-RU" dirty="0"/>
          </a:p>
          <a:p>
            <a:r>
              <a:rPr lang="ru-RU" i="1" dirty="0"/>
              <a:t>В домике с покошенным крыльцом,</a:t>
            </a:r>
            <a:endParaRPr lang="ru-RU" dirty="0"/>
          </a:p>
          <a:p>
            <a:r>
              <a:rPr lang="ru-RU" i="1" dirty="0"/>
              <a:t>Видно было суждено родиться </a:t>
            </a:r>
            <a:endParaRPr lang="ru-RU" dirty="0"/>
          </a:p>
          <a:p>
            <a:r>
              <a:rPr lang="ru-RU" i="1" dirty="0"/>
              <a:t>Мальчику с задумчивым лицом.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И не знали тихие березы,</a:t>
            </a:r>
            <a:endParaRPr lang="ru-RU" dirty="0"/>
          </a:p>
          <a:p>
            <a:r>
              <a:rPr lang="ru-RU" i="1" dirty="0"/>
              <a:t>Что не раз к ним прибегал весной </a:t>
            </a:r>
            <a:endParaRPr lang="ru-RU" dirty="0"/>
          </a:p>
          <a:p>
            <a:r>
              <a:rPr lang="ru-RU" i="1" dirty="0"/>
              <a:t>Худощавый маленький Сережа,</a:t>
            </a:r>
            <a:endParaRPr lang="ru-RU" dirty="0"/>
          </a:p>
          <a:p>
            <a:r>
              <a:rPr lang="ru-RU" i="1" dirty="0"/>
              <a:t>С русою, курчавой головой.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ÑÐµÑÐ³ÐµÐ¹ ÐµÑÐµÐ½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84452"/>
            <a:ext cx="2129220" cy="26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3663" algn="just"/>
            <a:r>
              <a:rPr lang="ru-RU" dirty="0"/>
              <a:t>Проработала Ирина Дрожжина на заводе 28 лет, гордилась заводом, ставшим частью ее судьбы, мечтала о том дне, когда по праву займет место в рядах ветеранов труда. Она была настолько артистична и эмоциональна, что не вписывалась в эти громыхающие механизмы цеха. Полностью, как казалось, она раскрывалась, когда участвовала в художественной самодеятельности, читала стихи, пела песни. Стихами она могла выразить то, что чувствовали все заводчане, а вот сказать так емко, красиво, точно, не могли.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376836" cy="25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41379"/>
            <a:ext cx="8208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Ушла из жизни Ирина Дрожжина в 46 лет, на самом взлете ее жизненного пути, пламя жизни задул ветер смерти. Необыкновенной души человек. ...И в душе что-то оборвалось, когда ее не стало. Неожиданно. Жить бы и жить. Ради близких, ради маленького сына, ради друзей. Ради многих, очень многих людей, с которыми была знакома и дружна. Поэтом себя не считала, говорила, что только учится. Но так и не пришлось доучиться... Как бы подводя итог себе, как бы оправдываясь, что не все еще гладко, она незадолго до ухода из жизни написала стихотворение «А дни бегут, как за строкой строка».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09007" y="3764949"/>
            <a:ext cx="46318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А дни бегут, как за строкой строка,</a:t>
            </a:r>
            <a:endParaRPr lang="ru-RU" dirty="0"/>
          </a:p>
          <a:p>
            <a:r>
              <a:rPr lang="ru-RU" i="1" dirty="0"/>
              <a:t>В которых есть и радость, и волнение.</a:t>
            </a:r>
            <a:endParaRPr lang="ru-RU" dirty="0"/>
          </a:p>
          <a:p>
            <a:r>
              <a:rPr lang="ru-RU" i="1" dirty="0"/>
              <a:t>Я почему - то верую пока </a:t>
            </a:r>
            <a:endParaRPr lang="ru-RU" dirty="0"/>
          </a:p>
          <a:p>
            <a:r>
              <a:rPr lang="ru-RU" i="1" dirty="0"/>
              <a:t>В большое чувство</a:t>
            </a:r>
            <a:r>
              <a:rPr lang="ru-RU" dirty="0"/>
              <a:t> — </a:t>
            </a:r>
            <a:r>
              <a:rPr lang="ru-RU" i="1" dirty="0"/>
              <a:t>чувство вдохновения.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Я верю в миг удачливого дня,</a:t>
            </a:r>
            <a:endParaRPr lang="ru-RU" dirty="0"/>
          </a:p>
          <a:p>
            <a:r>
              <a:rPr lang="ru-RU" i="1" dirty="0"/>
              <a:t>Когда он незаметно угасает,</a:t>
            </a:r>
            <a:endParaRPr lang="ru-RU" dirty="0"/>
          </a:p>
          <a:p>
            <a:r>
              <a:rPr lang="ru-RU" i="1" dirty="0"/>
              <a:t>То я сажусь тихонько у огня.</a:t>
            </a:r>
            <a:endParaRPr lang="ru-RU" dirty="0"/>
          </a:p>
          <a:p>
            <a:r>
              <a:rPr lang="ru-RU" i="1" dirty="0"/>
              <a:t>Пишу стихи и слов узор сплетаю.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95342"/>
            <a:ext cx="1852319" cy="28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9952" y="1780097"/>
            <a:ext cx="44172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Они </a:t>
            </a:r>
            <a:r>
              <a:rPr lang="ru-RU" i="1" dirty="0"/>
              <a:t>и неказисты, и просты,</a:t>
            </a:r>
            <a:endParaRPr lang="ru-RU" dirty="0"/>
          </a:p>
          <a:p>
            <a:r>
              <a:rPr lang="ru-RU" i="1" dirty="0"/>
              <a:t>И рифма не всегда в словах бывает,</a:t>
            </a:r>
            <a:endParaRPr lang="ru-RU" dirty="0"/>
          </a:p>
          <a:p>
            <a:r>
              <a:rPr lang="ru-RU" i="1" dirty="0"/>
              <a:t>Но в них мои стремленья и мечты,</a:t>
            </a:r>
            <a:endParaRPr lang="ru-RU" dirty="0"/>
          </a:p>
          <a:p>
            <a:r>
              <a:rPr lang="ru-RU" i="1" dirty="0"/>
              <a:t>Которые мне в жизни помогают.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r>
              <a:rPr lang="ru-RU" i="1" dirty="0" smtClean="0"/>
              <a:t>Пусть </a:t>
            </a:r>
            <a:r>
              <a:rPr lang="ru-RU" i="1" dirty="0"/>
              <a:t>не поймет их кто</a:t>
            </a:r>
            <a:r>
              <a:rPr lang="ru-RU" dirty="0"/>
              <a:t> - </a:t>
            </a:r>
            <a:r>
              <a:rPr lang="ru-RU" i="1" dirty="0" err="1"/>
              <a:t>нибудь</a:t>
            </a:r>
            <a:r>
              <a:rPr lang="ru-RU" i="1" dirty="0"/>
              <a:t>,</a:t>
            </a:r>
            <a:endParaRPr lang="ru-RU" dirty="0"/>
          </a:p>
          <a:p>
            <a:r>
              <a:rPr lang="ru-RU" i="1" dirty="0"/>
              <a:t>Иной с усмешкой скажет: «Чепуха какая».</a:t>
            </a:r>
            <a:endParaRPr lang="ru-RU" dirty="0"/>
          </a:p>
          <a:p>
            <a:r>
              <a:rPr lang="ru-RU" i="1" dirty="0"/>
              <a:t>Но уплывают с талою водой </a:t>
            </a:r>
            <a:endParaRPr lang="ru-RU" dirty="0"/>
          </a:p>
          <a:p>
            <a:r>
              <a:rPr lang="ru-RU" i="1" dirty="0"/>
              <a:t>Слова обидные, я это твердо знаю:</a:t>
            </a:r>
            <a:endParaRPr lang="ru-RU" dirty="0"/>
          </a:p>
          <a:p>
            <a:r>
              <a:rPr lang="ru-RU" i="1" dirty="0"/>
              <a:t>И потому пишу их всей душой.</a:t>
            </a:r>
            <a:endParaRPr lang="ru-RU" dirty="0"/>
          </a:p>
          <a:p>
            <a:r>
              <a:rPr lang="ru-RU" i="1" dirty="0"/>
              <a:t>И не могу сказать себе - не надо.</a:t>
            </a:r>
            <a:endParaRPr lang="ru-RU" dirty="0"/>
          </a:p>
          <a:p>
            <a:r>
              <a:rPr lang="ru-RU" i="1" dirty="0"/>
              <a:t>Стихи в многотиражке заводской </a:t>
            </a:r>
            <a:endParaRPr lang="ru-RU" dirty="0"/>
          </a:p>
          <a:p>
            <a:r>
              <a:rPr lang="ru-RU" i="1" dirty="0"/>
              <a:t>Моим волненьям высшая награда.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04043"/>
            <a:ext cx="2232248" cy="29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276872"/>
            <a:ext cx="62327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Библиография</a:t>
            </a:r>
          </a:p>
          <a:p>
            <a:pPr algn="ctr"/>
            <a:endParaRPr lang="ru-RU" dirty="0"/>
          </a:p>
          <a:p>
            <a:r>
              <a:rPr lang="ru-RU" dirty="0"/>
              <a:t>1.Газета Луховицкого машиностроительного завода «Знамя».</a:t>
            </a:r>
          </a:p>
          <a:p>
            <a:r>
              <a:rPr lang="ru-RU" dirty="0"/>
              <a:t>2.Газета «Луховицкие вести».</a:t>
            </a:r>
          </a:p>
          <a:p>
            <a:r>
              <a:rPr lang="ru-RU" dirty="0"/>
              <a:t>3.Фотоархив семьи Дрожжиных.</a:t>
            </a:r>
          </a:p>
          <a:p>
            <a:r>
              <a:rPr lang="ru-RU" dirty="0"/>
              <a:t>4.Статьи Луховицкой  </a:t>
            </a:r>
            <a:r>
              <a:rPr lang="ru-RU" dirty="0" err="1"/>
              <a:t>межпоселенческой</a:t>
            </a:r>
            <a:r>
              <a:rPr lang="ru-RU" dirty="0"/>
              <a:t>  библиотеки.</a:t>
            </a:r>
          </a:p>
          <a:p>
            <a:r>
              <a:rPr lang="ru-RU" dirty="0"/>
              <a:t>5. Воспоминания жителей города </a:t>
            </a:r>
            <a:r>
              <a:rPr lang="ru-RU" dirty="0" err="1"/>
              <a:t>Луховицы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5301208"/>
            <a:ext cx="4650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4417" y="836712"/>
            <a:ext cx="5789583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</a:t>
            </a:r>
            <a:r>
              <a:rPr lang="ru-RU" sz="2700" b="1" dirty="0" smtClean="0">
                <a:latin typeface="+mn-lt"/>
              </a:rPr>
              <a:t>В своем литературном исследовании я хочу рассказать о </a:t>
            </a:r>
            <a:r>
              <a:rPr lang="ru-RU" sz="2700" b="1" dirty="0" err="1" smtClean="0">
                <a:latin typeface="+mn-lt"/>
              </a:rPr>
              <a:t>луховицкой</a:t>
            </a:r>
            <a:r>
              <a:rPr lang="ru-RU" sz="2700" b="1" dirty="0" smtClean="0">
                <a:latin typeface="+mn-lt"/>
              </a:rPr>
              <a:t> поэтессе Ирине Дрожжиной.</a:t>
            </a:r>
            <a:br>
              <a:rPr lang="ru-RU" sz="2700" b="1" dirty="0" smtClean="0">
                <a:latin typeface="+mn-lt"/>
              </a:rPr>
            </a:br>
            <a:r>
              <a:rPr lang="ru-RU" sz="2700" dirty="0" smtClean="0">
                <a:latin typeface="+mn-lt"/>
                <a:ea typeface="Times New Roman"/>
              </a:rPr>
              <a:t>  </a:t>
            </a:r>
            <a:br>
              <a:rPr lang="ru-RU" sz="2700" dirty="0" smtClean="0">
                <a:latin typeface="+mn-lt"/>
                <a:ea typeface="Times New Roman"/>
              </a:rPr>
            </a:br>
            <a:r>
              <a:rPr lang="ru-RU" sz="2700" dirty="0" smtClean="0">
                <a:latin typeface="+mn-lt"/>
                <a:ea typeface="Times New Roman"/>
              </a:rPr>
              <a:t>Материал моей работы может вызвать интерес к поэзии «малой родины», своего района, города,  потому что рядом с нами жили  люди, обладающие удивительным даром  ̶̶̶  дарить свою душу, мысли, переживания окружающим. Хотя они и не получили мировую славу</a:t>
            </a:r>
            <a:r>
              <a:rPr lang="ru-RU" sz="2700" smtClean="0">
                <a:latin typeface="+mn-lt"/>
                <a:ea typeface="Times New Roman"/>
              </a:rPr>
              <a:t>, зато писали  </a:t>
            </a:r>
            <a:r>
              <a:rPr lang="ru-RU" sz="2700" dirty="0" smtClean="0">
                <a:latin typeface="+mn-lt"/>
                <a:ea typeface="Times New Roman"/>
              </a:rPr>
              <a:t>стихи, которые берут за душу.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2454825" cy="38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352928" cy="172819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Не каждому бывает суждено родиться в святой день.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Ирина </a:t>
            </a:r>
            <a:r>
              <a:rPr lang="ru-RU" sz="2800" dirty="0">
                <a:latin typeface="+mn-lt"/>
              </a:rPr>
              <a:t>Дрожжина родилась 21 сентября, в святой день Рождества Святой Богородицы.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Может </a:t>
            </a:r>
            <a:r>
              <a:rPr lang="ru-RU" sz="2800" dirty="0">
                <a:latin typeface="+mn-lt"/>
              </a:rPr>
              <a:t>быть уже тогда определилась ее судьба.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3717032"/>
            <a:ext cx="4356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Что там ждет меня за поворотом.</a:t>
            </a:r>
            <a:endParaRPr lang="ru-RU" dirty="0"/>
          </a:p>
          <a:p>
            <a:r>
              <a:rPr lang="ru-RU" i="1" dirty="0"/>
              <a:t>Дней, ночей бессонных разве счесть!</a:t>
            </a:r>
            <a:endParaRPr lang="ru-RU" dirty="0"/>
          </a:p>
          <a:p>
            <a:r>
              <a:rPr lang="ru-RU" i="1" dirty="0"/>
              <a:t>Знаю только — до седьмого пота </a:t>
            </a:r>
            <a:endParaRPr lang="ru-RU" dirty="0"/>
          </a:p>
          <a:p>
            <a:r>
              <a:rPr lang="ru-RU" i="1" dirty="0"/>
              <a:t>Мне трудиться, чтобы хлеб свой есть.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От былого откажусь отныне,</a:t>
            </a:r>
            <a:endParaRPr lang="ru-RU" dirty="0"/>
          </a:p>
          <a:p>
            <a:r>
              <a:rPr lang="ru-RU" i="1" dirty="0"/>
              <a:t>Мне упрямства впредь не занимать,</a:t>
            </a:r>
            <a:endParaRPr lang="ru-RU" dirty="0"/>
          </a:p>
          <a:p>
            <a:r>
              <a:rPr lang="ru-RU" i="1" dirty="0"/>
              <a:t>Помните о Дрожжиной Ирине,</a:t>
            </a:r>
            <a:endParaRPr lang="ru-RU" dirty="0"/>
          </a:p>
          <a:p>
            <a:r>
              <a:rPr lang="ru-RU" i="1" dirty="0"/>
              <a:t>Чтобы ей о вас не забывать…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13" y="3367201"/>
            <a:ext cx="203810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6084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ru-RU" dirty="0"/>
              <a:t>Судьба вела ее по жизни, наделив ярким талантом. Еще маленькой девочкой, школьницей, начала она писать стихи. Участвовала в конкурсах, писала в «Пионерскую правду», в областную газету «Ленинское знамя». Ей прочили славу поэта...</a:t>
            </a:r>
          </a:p>
          <a:p>
            <a:pPr indent="177800" algn="just"/>
            <a:r>
              <a:rPr lang="ru-RU" dirty="0"/>
              <a:t>Но простая крестьянская семья не могла, не в состоянии была дать ей то, что она заслужила. Надо было работать, утверждаться в жизни, получать специальность, которая, по мнению родителей, обеспечила бы благополучие в жизни. А стихи... это развлечение, баловство. И она уезжает из своего родного Озерского края, из своего села Белые Колодези. Многое взяла она из родного села для своих стихов: богатейшие зеленые дубравы и быструю речку Оку, а самое главное — родниковые ключи, которые били у каждого дома, и рябиновые ветки, которые стучались в самые окна. Уже в зрелые годы родилось стихотворение о родном доме.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6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466479" cy="12027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024" y="2264487"/>
            <a:ext cx="41395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От любви к теплу родного дома,</a:t>
            </a:r>
            <a:endParaRPr lang="ru-RU" dirty="0"/>
          </a:p>
          <a:p>
            <a:r>
              <a:rPr lang="ru-RU" i="1" dirty="0"/>
              <a:t>К матери, встающей на заре,</a:t>
            </a:r>
            <a:endParaRPr lang="ru-RU" dirty="0"/>
          </a:p>
          <a:p>
            <a:r>
              <a:rPr lang="ru-RU" i="1" dirty="0"/>
              <a:t>Оттого, что с детства так знакомо, </a:t>
            </a:r>
            <a:endParaRPr lang="ru-RU" dirty="0"/>
          </a:p>
          <a:p>
            <a:r>
              <a:rPr lang="ru-RU" i="1" dirty="0"/>
              <a:t>Было легче в жизни мне вдвойне.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i="1" dirty="0"/>
              <a:t>Иногда вдруг становилось больно, </a:t>
            </a:r>
            <a:endParaRPr lang="ru-RU" dirty="0"/>
          </a:p>
          <a:p>
            <a:r>
              <a:rPr lang="ru-RU" i="1" dirty="0"/>
              <a:t>Знала: наяву или во сне </a:t>
            </a:r>
            <a:endParaRPr lang="ru-RU" dirty="0"/>
          </a:p>
          <a:p>
            <a:r>
              <a:rPr lang="ru-RU" i="1" dirty="0"/>
              <a:t>Три рябины под окном у дома </a:t>
            </a:r>
            <a:endParaRPr lang="ru-RU" dirty="0"/>
          </a:p>
          <a:p>
            <a:r>
              <a:rPr lang="ru-RU" i="1" dirty="0"/>
              <a:t>Мне протянут ветви по весне.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ÐÐ°ÑÑÐ¸Ð½ÐºÐ¸ Ð¿Ð¾ Ð·Ð°Ð¿ÑÐ¾ÑÑ Ð¾Ð·ÐµÑÑ Ð±ÐµÐ»ÑÐµ ÐºÐ¾Ð»Ð¾Ð´ÐµÐ·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4487"/>
            <a:ext cx="4241649" cy="28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128927"/>
            <a:ext cx="232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Село Белые Колодези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2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213" y="2276872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 algn="just"/>
            <a:r>
              <a:rPr lang="ru-RU" dirty="0"/>
              <a:t>И она приезжает в </a:t>
            </a:r>
            <a:r>
              <a:rPr lang="ru-RU" dirty="0" err="1"/>
              <a:t>Луховицы</a:t>
            </a:r>
            <a:r>
              <a:rPr lang="ru-RU" dirty="0"/>
              <a:t>, поступает  работать на машиностроительный завод, идет учиться в вечерний авиационный техникум, получает диплом «технолога».</a:t>
            </a:r>
          </a:p>
          <a:p>
            <a:pPr indent="85725" algn="just"/>
            <a:r>
              <a:rPr lang="ru-RU" dirty="0"/>
              <a:t>Но талант, ее поэтический дар не слабел, наоборот, усиливался, утверждался, вел к цели и находил выход. В заводской газете стали часто появляться ее стихи, ее сердце откликалось на каждое заводское событие: будь то юбилей труженика, или просто заводской праздник.</a:t>
            </a:r>
          </a:p>
          <a:p>
            <a:endParaRPr lang="ru-RU" dirty="0"/>
          </a:p>
        </p:txBody>
      </p:sp>
      <p:pic>
        <p:nvPicPr>
          <p:cNvPr id="13314" name="Picture 2" descr="ÐÐ°ÑÑÐ¸Ð½ÐºÐ¸ Ð¿Ð¾ Ð·Ð°Ð¿ÑÐ¾ÑÑ Ð»ÑÑÐ¾Ð²Ð¸ÑÑ Ð¼Ð¸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851647" cy="28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79664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 algn="just"/>
            <a:r>
              <a:rPr lang="ru-RU" dirty="0"/>
              <a:t>Каждый поэт считает своим долгом написать хотя бы одно стихотворение о родине, о России. У Ирины тоже есть несколько таких стихов. О чем они? Да все о той же многострадальной России. Одно из них так и называется: «</a:t>
            </a:r>
            <a:r>
              <a:rPr lang="ru-RU" b="1" dirty="0"/>
              <a:t>Чем помогу тебе, Россия?»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57919" y="3348303"/>
            <a:ext cx="36822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Чем помогу тебе, Россия?</a:t>
            </a:r>
            <a:endParaRPr lang="ru-RU" dirty="0"/>
          </a:p>
          <a:p>
            <a:r>
              <a:rPr lang="ru-RU" i="1" dirty="0"/>
              <a:t>Спрошу себя в который раз,</a:t>
            </a:r>
            <a:endParaRPr lang="ru-RU" dirty="0"/>
          </a:p>
          <a:p>
            <a:r>
              <a:rPr lang="ru-RU" i="1" dirty="0"/>
              <a:t>Когда сама теряю силы,</a:t>
            </a:r>
            <a:endParaRPr lang="ru-RU" dirty="0"/>
          </a:p>
          <a:p>
            <a:r>
              <a:rPr lang="ru-RU" i="1" dirty="0"/>
              <a:t>В сей трудный </a:t>
            </a:r>
            <a:r>
              <a:rPr lang="ru-RU" i="1" dirty="0" smtClean="0"/>
              <a:t>год и </a:t>
            </a:r>
            <a:r>
              <a:rPr lang="ru-RU" i="1" dirty="0"/>
              <a:t>трудный час</a:t>
            </a:r>
            <a:r>
              <a:rPr lang="ru-RU" i="1" dirty="0" smtClean="0"/>
              <a:t>.</a:t>
            </a:r>
          </a:p>
          <a:p>
            <a:endParaRPr lang="ru-RU" dirty="0"/>
          </a:p>
          <a:p>
            <a:r>
              <a:rPr lang="ru-RU" i="1" dirty="0"/>
              <a:t>И с правдой чтоб не разминуться,</a:t>
            </a:r>
            <a:endParaRPr lang="ru-RU" dirty="0"/>
          </a:p>
          <a:p>
            <a:r>
              <a:rPr lang="ru-RU" i="1" dirty="0"/>
              <a:t>Не знаю, где мой верный путь,</a:t>
            </a:r>
            <a:endParaRPr lang="ru-RU" dirty="0"/>
          </a:p>
          <a:p>
            <a:r>
              <a:rPr lang="ru-RU" i="1" dirty="0" smtClean="0"/>
              <a:t>Чтобы </a:t>
            </a:r>
            <a:r>
              <a:rPr lang="ru-RU" i="1" dirty="0"/>
              <a:t>опять не обмануться,</a:t>
            </a:r>
            <a:endParaRPr lang="ru-RU" dirty="0"/>
          </a:p>
          <a:p>
            <a:r>
              <a:rPr lang="ru-RU" i="1" dirty="0"/>
              <a:t>Чтобы с дороги не свернуть.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28964"/>
            <a:ext cx="2448272" cy="33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1683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 algn="just"/>
            <a:r>
              <a:rPr lang="ru-RU" dirty="0"/>
              <a:t>Во многих стихах поэтессы много картин природы. Это не случайно! Часто она рассказывала на страничках газеты «Знамя» о своем родном крае, говорила, что все, что связано с природой, это у нее от отца, умелого охотника, заядлого рыболова, знающего грибника... Именно ей, любимице, передал он умение слышать музыку природы, передавать ее в стихах, песнях.</a:t>
            </a:r>
          </a:p>
          <a:p>
            <a:pPr indent="85725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3556422"/>
            <a:ext cx="4464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люблю эту грусть, что бывает со мной по осени,</a:t>
            </a:r>
          </a:p>
          <a:p>
            <a:r>
              <a:rPr lang="ru-RU" i="1" dirty="0" smtClean="0"/>
              <a:t>Эта грусть мне близка,  и ее никому не унять.</a:t>
            </a:r>
          </a:p>
          <a:p>
            <a:r>
              <a:rPr lang="ru-RU" i="1" dirty="0" smtClean="0"/>
              <a:t>И глаза, как слезой, затуманятся синею проседью,</a:t>
            </a:r>
          </a:p>
          <a:p>
            <a:r>
              <a:rPr lang="ru-RU" i="1" dirty="0" smtClean="0"/>
              <a:t>И весь мир, и всю даль я готова руками обнять.</a:t>
            </a:r>
            <a:endParaRPr lang="ru-RU" i="1" dirty="0"/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744416" cy="21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1683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Уже давно нет на белом свете отца, выдержав все невзгоды, ранение и лишения Великой Отечественной, проработав всю жизнь в колхозе, он умер </a:t>
            </a:r>
            <a:r>
              <a:rPr lang="en-US" dirty="0"/>
              <a:t>or </a:t>
            </a:r>
            <a:r>
              <a:rPr lang="ru-RU" dirty="0"/>
              <a:t>сердца внезапно, на колхозном поле. В одном из стихотворений, посвященных своему маленькому сыну, она очень тепло расскажет об отце: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3140968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Кем бы ты ни стал</a:t>
            </a:r>
            <a:endParaRPr lang="ru-RU" dirty="0"/>
          </a:p>
          <a:p>
            <a:r>
              <a:rPr lang="ru-RU" i="1" dirty="0" smtClean="0"/>
              <a:t>		и </a:t>
            </a:r>
            <a:r>
              <a:rPr lang="ru-RU" i="1" dirty="0"/>
              <a:t>кем бы ни</a:t>
            </a:r>
            <a:r>
              <a:rPr lang="ru-RU" dirty="0"/>
              <a:t> был.</a:t>
            </a:r>
          </a:p>
          <a:p>
            <a:r>
              <a:rPr lang="ru-RU" i="1" dirty="0"/>
              <a:t>Я, сынок, </a:t>
            </a:r>
            <a:r>
              <a:rPr lang="ru-RU" i="1" dirty="0" smtClean="0"/>
              <a:t>хочу </a:t>
            </a:r>
            <a:r>
              <a:rPr lang="ru-RU" i="1" dirty="0"/>
              <a:t>тебе сказать.</a:t>
            </a:r>
            <a:endParaRPr lang="ru-RU" dirty="0"/>
          </a:p>
          <a:p>
            <a:r>
              <a:rPr lang="ru-RU" i="1" dirty="0"/>
              <a:t>Что вкусней всего —</a:t>
            </a:r>
            <a:endParaRPr lang="ru-RU" dirty="0"/>
          </a:p>
          <a:p>
            <a:r>
              <a:rPr lang="ru-RU" i="1" dirty="0" smtClean="0"/>
              <a:t>		краюха </a:t>
            </a:r>
            <a:r>
              <a:rPr lang="ru-RU" i="1" dirty="0"/>
              <a:t>хлеба.</a:t>
            </a:r>
            <a:endParaRPr lang="ru-RU" dirty="0"/>
          </a:p>
          <a:p>
            <a:r>
              <a:rPr lang="ru-RU" i="1" dirty="0"/>
              <a:t>Что тебе протягивает мать.</a:t>
            </a:r>
            <a:endParaRPr lang="ru-RU" dirty="0"/>
          </a:p>
          <a:p>
            <a:r>
              <a:rPr lang="ru-RU" i="1" dirty="0"/>
              <a:t>Не тянись ты к сладостям</a:t>
            </a:r>
            <a:endParaRPr lang="ru-RU" dirty="0"/>
          </a:p>
          <a:p>
            <a:r>
              <a:rPr lang="ru-RU" i="1" dirty="0" smtClean="0"/>
              <a:t>		заморским</a:t>
            </a:r>
            <a:r>
              <a:rPr lang="ru-RU" i="1" dirty="0"/>
              <a:t>,</a:t>
            </a:r>
            <a:endParaRPr lang="ru-RU" dirty="0"/>
          </a:p>
          <a:p>
            <a:r>
              <a:rPr lang="ru-RU" i="1" dirty="0"/>
              <a:t>Что в них проку</a:t>
            </a:r>
            <a:r>
              <a:rPr lang="ru-RU" dirty="0"/>
              <a:t>! -</a:t>
            </a:r>
          </a:p>
          <a:p>
            <a:r>
              <a:rPr lang="ru-RU" i="1" dirty="0" smtClean="0"/>
              <a:t>		чаще </a:t>
            </a:r>
            <a:r>
              <a:rPr lang="ru-RU" i="1" dirty="0"/>
              <a:t>вопрошай </a:t>
            </a:r>
            <a:endParaRPr lang="ru-RU" dirty="0"/>
          </a:p>
          <a:p>
            <a:r>
              <a:rPr lang="ru-RU" i="1" dirty="0"/>
              <a:t>Помни, что когда - то</a:t>
            </a:r>
            <a:endParaRPr lang="ru-RU" dirty="0"/>
          </a:p>
          <a:p>
            <a:r>
              <a:rPr lang="ru-RU" i="1" dirty="0" smtClean="0"/>
              <a:t>		хлебосольством </a:t>
            </a:r>
            <a:endParaRPr lang="ru-RU" dirty="0"/>
          </a:p>
          <a:p>
            <a:r>
              <a:rPr lang="ru-RU" i="1" dirty="0"/>
              <a:t>Отличалась русская </a:t>
            </a:r>
            <a:r>
              <a:rPr lang="ru-RU" i="1" dirty="0" smtClean="0"/>
              <a:t>душа.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6392"/>
            <a:ext cx="3857321" cy="27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d79ddb539ff14f41d6af4ea669bdcf77a1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3033</TotalTime>
  <Words>1524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  В своем литературном исследовании я хочу рассказать о луховицкой поэтессе Ирине Дрожжиной.    Материал моей работы может вызвать интерес к поэзии «малой родины», своего района, города,  потому что рядом с нами жили  люди, обладающие удивительным даром  ̶̶̶  дарить свою душу, мысли, переживания окружающим. Хотя они и не получили мировую славу, зато писали  стихи, которые берут за душу.  </vt:lpstr>
      <vt:lpstr>Не каждому бывает суждено родиться в святой день.  Ирина Дрожжина родилась 21 сентября, в святой день Рождества Святой Богородицы.  Может быть уже тогда определилась ее судьба.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Microsoft Office</cp:lastModifiedBy>
  <cp:revision>35</cp:revision>
  <dcterms:created xsi:type="dcterms:W3CDTF">2018-09-30T18:30:28Z</dcterms:created>
  <dcterms:modified xsi:type="dcterms:W3CDTF">2018-10-31T03:38:39Z</dcterms:modified>
</cp:coreProperties>
</file>