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7" r:id="rId2"/>
    <p:sldId id="258" r:id="rId3"/>
    <p:sldId id="267" r:id="rId4"/>
    <p:sldId id="264" r:id="rId5"/>
    <p:sldId id="270" r:id="rId6"/>
    <p:sldId id="271" r:id="rId7"/>
    <p:sldId id="272" r:id="rId8"/>
    <p:sldId id="266" r:id="rId9"/>
    <p:sldId id="286" r:id="rId10"/>
    <p:sldId id="269" r:id="rId11"/>
    <p:sldId id="288" r:id="rId12"/>
    <p:sldId id="289" r:id="rId13"/>
    <p:sldId id="281" r:id="rId14"/>
    <p:sldId id="291" r:id="rId15"/>
    <p:sldId id="282" r:id="rId16"/>
    <p:sldId id="293" r:id="rId17"/>
    <p:sldId id="283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68" autoAdjust="0"/>
  </p:normalViewPr>
  <p:slideViewPr>
    <p:cSldViewPr>
      <p:cViewPr varScale="1">
        <p:scale>
          <a:sx n="107" d="100"/>
          <a:sy n="107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1DEC3-B3DA-4FAB-BA19-D69EAE1B89D0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58DC15-7798-4E0A-BA42-43F87A60A0FB}">
      <dgm:prSet phldrT="[Текст]" custT="1"/>
      <dgm:spPr/>
      <dgm:t>
        <a:bodyPr/>
        <a:lstStyle/>
        <a:p>
          <a:r>
            <a:rPr lang="ru-RU" sz="1600" b="1" dirty="0" smtClean="0"/>
            <a:t>Всестороннее  </a:t>
          </a:r>
          <a:r>
            <a:rPr lang="ru-RU" sz="1600" b="1" baseline="0" dirty="0" smtClean="0"/>
            <a:t>развитие</a:t>
          </a:r>
          <a:r>
            <a:rPr lang="ru-RU" sz="1600" b="1" dirty="0" smtClean="0"/>
            <a:t> интеллектуальных способностей детей зависит:</a:t>
          </a:r>
          <a:endParaRPr lang="ru-RU" sz="1600" b="1" dirty="0"/>
        </a:p>
      </dgm:t>
    </dgm:pt>
    <dgm:pt modelId="{F3E9E0D7-2678-43E1-80C9-6AAA859E29B7}" type="parTrans" cxnId="{C2279238-B0AF-4D10-AEF1-96591DD75F22}">
      <dgm:prSet/>
      <dgm:spPr/>
      <dgm:t>
        <a:bodyPr/>
        <a:lstStyle/>
        <a:p>
          <a:endParaRPr lang="ru-RU"/>
        </a:p>
      </dgm:t>
    </dgm:pt>
    <dgm:pt modelId="{39F3B760-7444-45F0-B1BE-C8EF19639D3C}" type="sibTrans" cxnId="{C2279238-B0AF-4D10-AEF1-96591DD75F22}">
      <dgm:prSet/>
      <dgm:spPr/>
      <dgm:t>
        <a:bodyPr/>
        <a:lstStyle/>
        <a:p>
          <a:endParaRPr lang="ru-RU"/>
        </a:p>
      </dgm:t>
    </dgm:pt>
    <dgm:pt modelId="{2CB0828F-21A6-4D89-A1FD-5D3FB8466B76}">
      <dgm:prSet custT="1"/>
      <dgm:spPr/>
      <dgm:t>
        <a:bodyPr/>
        <a:lstStyle/>
        <a:p>
          <a:r>
            <a:rPr lang="ru-RU" sz="1400" b="1" dirty="0" smtClean="0"/>
            <a:t>от умения </a:t>
          </a:r>
          <a:r>
            <a:rPr lang="ru-RU" sz="1400" b="1" dirty="0"/>
            <a:t>рассуждать, обосновывать, доказывать и отстаивать правильность своих мыслей.</a:t>
          </a:r>
        </a:p>
      </dgm:t>
    </dgm:pt>
    <dgm:pt modelId="{16EE4407-1630-45DD-8099-099F5DF4F92E}" type="parTrans" cxnId="{FD55D7DB-688C-4E2D-BAFA-ABBAD833F6AD}">
      <dgm:prSet/>
      <dgm:spPr/>
      <dgm:t>
        <a:bodyPr/>
        <a:lstStyle/>
        <a:p>
          <a:endParaRPr lang="ru-RU"/>
        </a:p>
      </dgm:t>
    </dgm:pt>
    <dgm:pt modelId="{6983B410-B2D4-43B8-82BB-21DC86ADD701}" type="sibTrans" cxnId="{FD55D7DB-688C-4E2D-BAFA-ABBAD833F6AD}">
      <dgm:prSet/>
      <dgm:spPr/>
      <dgm:t>
        <a:bodyPr/>
        <a:lstStyle/>
        <a:p>
          <a:endParaRPr lang="ru-RU"/>
        </a:p>
      </dgm:t>
    </dgm:pt>
    <dgm:pt modelId="{A142AF95-F2E7-4CB8-8717-CE5E176447E5}">
      <dgm:prSet custT="1"/>
      <dgm:spPr/>
      <dgm:t>
        <a:bodyPr/>
        <a:lstStyle/>
        <a:p>
          <a:r>
            <a:rPr lang="ru-RU" sz="1400" b="1" dirty="0" smtClean="0"/>
            <a:t>от способности делать </a:t>
          </a:r>
          <a:r>
            <a:rPr lang="ru-RU" sz="1400" b="1" dirty="0"/>
            <a:t>правильные выводы на основе предложенных ситуаций.</a:t>
          </a:r>
        </a:p>
      </dgm:t>
    </dgm:pt>
    <dgm:pt modelId="{EC718C7E-4F36-42AF-8330-834A70B85689}" type="parTrans" cxnId="{3D063E55-95FC-4F6D-AAC7-01C81EF38CAD}">
      <dgm:prSet/>
      <dgm:spPr/>
      <dgm:t>
        <a:bodyPr/>
        <a:lstStyle/>
        <a:p>
          <a:endParaRPr lang="ru-RU"/>
        </a:p>
      </dgm:t>
    </dgm:pt>
    <dgm:pt modelId="{8FE1775C-EB9C-49B0-B225-C8B294DF295B}" type="sibTrans" cxnId="{3D063E55-95FC-4F6D-AAC7-01C81EF38CAD}">
      <dgm:prSet/>
      <dgm:spPr/>
      <dgm:t>
        <a:bodyPr/>
        <a:lstStyle/>
        <a:p>
          <a:endParaRPr lang="ru-RU"/>
        </a:p>
      </dgm:t>
    </dgm:pt>
    <dgm:pt modelId="{731AE3B8-58FE-4EEA-8FDC-60BF96D1BCBE}">
      <dgm:prSet custT="1"/>
      <dgm:spPr/>
      <dgm:t>
        <a:bodyPr/>
        <a:lstStyle/>
        <a:p>
          <a:r>
            <a:rPr lang="ru-RU" sz="1400" b="1" dirty="0" smtClean="0"/>
            <a:t>от умения владеть </a:t>
          </a:r>
          <a:r>
            <a:rPr lang="ru-RU" sz="1400" b="1" dirty="0"/>
            <a:t>навыками решения логических задач, находить логические ошибки </a:t>
          </a:r>
          <a:r>
            <a:rPr lang="ru-RU" sz="1400" b="1" dirty="0" smtClean="0"/>
            <a:t>на слух и на </a:t>
          </a:r>
          <a:r>
            <a:rPr lang="ru-RU" sz="1400" b="1" dirty="0" err="1" smtClean="0"/>
            <a:t>на</a:t>
          </a:r>
          <a:r>
            <a:rPr lang="ru-RU" sz="1400" b="1" dirty="0" smtClean="0"/>
            <a:t> </a:t>
          </a:r>
          <a:r>
            <a:rPr lang="ru-RU" sz="1400" b="1" dirty="0"/>
            <a:t>рисунке.</a:t>
          </a:r>
        </a:p>
      </dgm:t>
    </dgm:pt>
    <dgm:pt modelId="{107C9B08-BE5B-4C37-A091-D99E161EB103}" type="parTrans" cxnId="{E14E15B9-D4C4-432B-9BCB-52AF40FD2D5E}">
      <dgm:prSet/>
      <dgm:spPr/>
      <dgm:t>
        <a:bodyPr/>
        <a:lstStyle/>
        <a:p>
          <a:endParaRPr lang="ru-RU"/>
        </a:p>
      </dgm:t>
    </dgm:pt>
    <dgm:pt modelId="{6E4D204E-0714-4DC9-95A9-1399B353A045}" type="sibTrans" cxnId="{E14E15B9-D4C4-432B-9BCB-52AF40FD2D5E}">
      <dgm:prSet/>
      <dgm:spPr/>
      <dgm:t>
        <a:bodyPr/>
        <a:lstStyle/>
        <a:p>
          <a:endParaRPr lang="ru-RU"/>
        </a:p>
      </dgm:t>
    </dgm:pt>
    <dgm:pt modelId="{37E913D1-773C-451A-B13F-6AE4EF05E671}">
      <dgm:prSet custT="1"/>
      <dgm:spPr/>
      <dgm:t>
        <a:bodyPr/>
        <a:lstStyle/>
        <a:p>
          <a:r>
            <a:rPr lang="ru-RU" sz="1400" b="1" dirty="0" smtClean="0"/>
            <a:t>от умения воспроизводить </a:t>
          </a:r>
          <a:r>
            <a:rPr lang="ru-RU" sz="1400" b="1" dirty="0"/>
            <a:t>последовательность действий и составлять связный рассказ по картинкам</a:t>
          </a:r>
        </a:p>
      </dgm:t>
    </dgm:pt>
    <dgm:pt modelId="{EB91CB0E-8D3A-4E66-B924-2E214A5B38EA}" type="parTrans" cxnId="{1213B7E3-8475-417A-9F1A-831024827634}">
      <dgm:prSet/>
      <dgm:spPr/>
      <dgm:t>
        <a:bodyPr/>
        <a:lstStyle/>
        <a:p>
          <a:endParaRPr lang="ru-RU"/>
        </a:p>
      </dgm:t>
    </dgm:pt>
    <dgm:pt modelId="{3DAAB25E-80A3-4FB8-9991-3CC0CFC6CFCA}" type="sibTrans" cxnId="{1213B7E3-8475-417A-9F1A-831024827634}">
      <dgm:prSet/>
      <dgm:spPr/>
      <dgm:t>
        <a:bodyPr/>
        <a:lstStyle/>
        <a:p>
          <a:endParaRPr lang="ru-RU"/>
        </a:p>
      </dgm:t>
    </dgm:pt>
    <dgm:pt modelId="{4B520730-D9CB-4AD5-801F-2B4B563F465D}">
      <dgm:prSet custT="1"/>
      <dgm:spPr/>
      <dgm:t>
        <a:bodyPr/>
        <a:lstStyle/>
        <a:p>
          <a:r>
            <a:rPr lang="ru-RU" sz="1400" b="1" dirty="0" smtClean="0"/>
            <a:t>от уровня сформированности познавательных процессов </a:t>
          </a:r>
        </a:p>
        <a:p>
          <a:r>
            <a:rPr lang="ru-RU" sz="1400" b="1" dirty="0" smtClean="0"/>
            <a:t>(внимание, память, мышление, воображение, речь)</a:t>
          </a:r>
        </a:p>
      </dgm:t>
    </dgm:pt>
    <dgm:pt modelId="{FFDB1B3A-626C-42A2-B372-9AB5178F51D0}" type="parTrans" cxnId="{8E10530D-8258-45F5-A480-BAEA96D05C85}">
      <dgm:prSet/>
      <dgm:spPr/>
      <dgm:t>
        <a:bodyPr/>
        <a:lstStyle/>
        <a:p>
          <a:endParaRPr lang="ru-RU"/>
        </a:p>
      </dgm:t>
    </dgm:pt>
    <dgm:pt modelId="{EB4E268C-1C22-438F-B6C4-14A1F12F0947}" type="sibTrans" cxnId="{8E10530D-8258-45F5-A480-BAEA96D05C85}">
      <dgm:prSet/>
      <dgm:spPr/>
      <dgm:t>
        <a:bodyPr/>
        <a:lstStyle/>
        <a:p>
          <a:endParaRPr lang="ru-RU"/>
        </a:p>
      </dgm:t>
    </dgm:pt>
    <dgm:pt modelId="{45339C62-C372-4EE8-BF30-F25124B6DA37}" type="pres">
      <dgm:prSet presAssocID="{8C21DEC3-B3DA-4FAB-BA19-D69EAE1B89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850D8E-FD31-4A2A-8456-CC4E6F586237}" type="pres">
      <dgm:prSet presAssocID="{37E913D1-773C-451A-B13F-6AE4EF05E671}" presName="boxAndChildren" presStyleCnt="0"/>
      <dgm:spPr/>
    </dgm:pt>
    <dgm:pt modelId="{FEF69267-DA55-472C-8672-854C67148D89}" type="pres">
      <dgm:prSet presAssocID="{37E913D1-773C-451A-B13F-6AE4EF05E671}" presName="parentTextBox" presStyleLbl="node1" presStyleIdx="0" presStyleCnt="6"/>
      <dgm:spPr/>
      <dgm:t>
        <a:bodyPr/>
        <a:lstStyle/>
        <a:p>
          <a:endParaRPr lang="ru-RU"/>
        </a:p>
      </dgm:t>
    </dgm:pt>
    <dgm:pt modelId="{F9F3465C-A4D9-4FC6-B2A6-42D6FA2A18A2}" type="pres">
      <dgm:prSet presAssocID="{6983B410-B2D4-43B8-82BB-21DC86ADD701}" presName="sp" presStyleCnt="0"/>
      <dgm:spPr/>
    </dgm:pt>
    <dgm:pt modelId="{8410E2A5-D9ED-43BE-9BAA-5D66633DEAC6}" type="pres">
      <dgm:prSet presAssocID="{2CB0828F-21A6-4D89-A1FD-5D3FB8466B76}" presName="arrowAndChildren" presStyleCnt="0"/>
      <dgm:spPr/>
    </dgm:pt>
    <dgm:pt modelId="{CE10C0AB-7E7A-452A-A0A0-1DAAFF4B8155}" type="pres">
      <dgm:prSet presAssocID="{2CB0828F-21A6-4D89-A1FD-5D3FB8466B76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5F098BF1-AB76-4950-AE88-36E6FA8C2E0B}" type="pres">
      <dgm:prSet presAssocID="{8FE1775C-EB9C-49B0-B225-C8B294DF295B}" presName="sp" presStyleCnt="0"/>
      <dgm:spPr/>
    </dgm:pt>
    <dgm:pt modelId="{2E21F87D-39A6-40F1-82CB-7CD1837A8123}" type="pres">
      <dgm:prSet presAssocID="{A142AF95-F2E7-4CB8-8717-CE5E176447E5}" presName="arrowAndChildren" presStyleCnt="0"/>
      <dgm:spPr/>
    </dgm:pt>
    <dgm:pt modelId="{BAC93837-BE8A-4F77-B676-97BA81D225BB}" type="pres">
      <dgm:prSet presAssocID="{A142AF95-F2E7-4CB8-8717-CE5E176447E5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3C64880E-13C3-4F4D-91E3-B7BB1918AA49}" type="pres">
      <dgm:prSet presAssocID="{6E4D204E-0714-4DC9-95A9-1399B353A045}" presName="sp" presStyleCnt="0"/>
      <dgm:spPr/>
    </dgm:pt>
    <dgm:pt modelId="{42803987-F67D-4E9C-9A44-29A482746C3F}" type="pres">
      <dgm:prSet presAssocID="{731AE3B8-58FE-4EEA-8FDC-60BF96D1BCBE}" presName="arrowAndChildren" presStyleCnt="0"/>
      <dgm:spPr/>
    </dgm:pt>
    <dgm:pt modelId="{B6CAC26C-78C5-42A9-A3B3-FA5A092898D0}" type="pres">
      <dgm:prSet presAssocID="{731AE3B8-58FE-4EEA-8FDC-60BF96D1BCBE}" presName="parentTextArrow" presStyleLbl="node1" presStyleIdx="3" presStyleCnt="6" custLinFactNeighborX="-3327" custLinFactNeighborY="-12"/>
      <dgm:spPr/>
      <dgm:t>
        <a:bodyPr/>
        <a:lstStyle/>
        <a:p>
          <a:endParaRPr lang="ru-RU"/>
        </a:p>
      </dgm:t>
    </dgm:pt>
    <dgm:pt modelId="{612977C1-89F6-47A7-B7C8-24E6A2132FFC}" type="pres">
      <dgm:prSet presAssocID="{EB4E268C-1C22-438F-B6C4-14A1F12F0947}" presName="sp" presStyleCnt="0"/>
      <dgm:spPr/>
    </dgm:pt>
    <dgm:pt modelId="{482C66AF-4227-4DC0-8110-D87EB4D9AEF9}" type="pres">
      <dgm:prSet presAssocID="{4B520730-D9CB-4AD5-801F-2B4B563F465D}" presName="arrowAndChildren" presStyleCnt="0"/>
      <dgm:spPr/>
    </dgm:pt>
    <dgm:pt modelId="{17009DAD-00E5-48AD-875E-9BE1C90C180E}" type="pres">
      <dgm:prSet presAssocID="{4B520730-D9CB-4AD5-801F-2B4B563F465D}" presName="parentTextArrow" presStyleLbl="node1" presStyleIdx="4" presStyleCnt="6" custLinFactNeighborX="2544" custLinFactNeighborY="-139"/>
      <dgm:spPr/>
      <dgm:t>
        <a:bodyPr/>
        <a:lstStyle/>
        <a:p>
          <a:endParaRPr lang="ru-RU"/>
        </a:p>
      </dgm:t>
    </dgm:pt>
    <dgm:pt modelId="{DB852FA9-F996-4F7B-BD46-BC17FBEA73F8}" type="pres">
      <dgm:prSet presAssocID="{39F3B760-7444-45F0-B1BE-C8EF19639D3C}" presName="sp" presStyleCnt="0"/>
      <dgm:spPr/>
    </dgm:pt>
    <dgm:pt modelId="{F6C8A860-3BD9-493B-A3A6-E0200D04D85D}" type="pres">
      <dgm:prSet presAssocID="{D558DC15-7798-4E0A-BA42-43F87A60A0FB}" presName="arrowAndChildren" presStyleCnt="0"/>
      <dgm:spPr/>
    </dgm:pt>
    <dgm:pt modelId="{8BE0F123-A7DA-46C9-B06B-68C63484E3E8}" type="pres">
      <dgm:prSet presAssocID="{D558DC15-7798-4E0A-BA42-43F87A60A0FB}" presName="parentTextArrow" presStyleLbl="node1" presStyleIdx="5" presStyleCnt="6" custLinFactNeighborX="195" custLinFactNeighborY="-20"/>
      <dgm:spPr/>
      <dgm:t>
        <a:bodyPr/>
        <a:lstStyle/>
        <a:p>
          <a:endParaRPr lang="ru-RU"/>
        </a:p>
      </dgm:t>
    </dgm:pt>
  </dgm:ptLst>
  <dgm:cxnLst>
    <dgm:cxn modelId="{69254A98-1276-4CA7-AACF-92E8682A0E1B}" type="presOf" srcId="{A142AF95-F2E7-4CB8-8717-CE5E176447E5}" destId="{BAC93837-BE8A-4F77-B676-97BA81D225BB}" srcOrd="0" destOrd="0" presId="urn:microsoft.com/office/officeart/2005/8/layout/process4"/>
    <dgm:cxn modelId="{C2279238-B0AF-4D10-AEF1-96591DD75F22}" srcId="{8C21DEC3-B3DA-4FAB-BA19-D69EAE1B89D0}" destId="{D558DC15-7798-4E0A-BA42-43F87A60A0FB}" srcOrd="0" destOrd="0" parTransId="{F3E9E0D7-2678-43E1-80C9-6AAA859E29B7}" sibTransId="{39F3B760-7444-45F0-B1BE-C8EF19639D3C}"/>
    <dgm:cxn modelId="{1213B7E3-8475-417A-9F1A-831024827634}" srcId="{8C21DEC3-B3DA-4FAB-BA19-D69EAE1B89D0}" destId="{37E913D1-773C-451A-B13F-6AE4EF05E671}" srcOrd="5" destOrd="0" parTransId="{EB91CB0E-8D3A-4E66-B924-2E214A5B38EA}" sibTransId="{3DAAB25E-80A3-4FB8-9991-3CC0CFC6CFCA}"/>
    <dgm:cxn modelId="{3D063E55-95FC-4F6D-AAC7-01C81EF38CAD}" srcId="{8C21DEC3-B3DA-4FAB-BA19-D69EAE1B89D0}" destId="{A142AF95-F2E7-4CB8-8717-CE5E176447E5}" srcOrd="3" destOrd="0" parTransId="{EC718C7E-4F36-42AF-8330-834A70B85689}" sibTransId="{8FE1775C-EB9C-49B0-B225-C8B294DF295B}"/>
    <dgm:cxn modelId="{717547D1-9DA9-4374-8C9E-582656935A19}" type="presOf" srcId="{2CB0828F-21A6-4D89-A1FD-5D3FB8466B76}" destId="{CE10C0AB-7E7A-452A-A0A0-1DAAFF4B8155}" srcOrd="0" destOrd="0" presId="urn:microsoft.com/office/officeart/2005/8/layout/process4"/>
    <dgm:cxn modelId="{D5D1CD8B-A489-4210-839B-6A7E66E61872}" type="presOf" srcId="{731AE3B8-58FE-4EEA-8FDC-60BF96D1BCBE}" destId="{B6CAC26C-78C5-42A9-A3B3-FA5A092898D0}" srcOrd="0" destOrd="0" presId="urn:microsoft.com/office/officeart/2005/8/layout/process4"/>
    <dgm:cxn modelId="{8E10530D-8258-45F5-A480-BAEA96D05C85}" srcId="{8C21DEC3-B3DA-4FAB-BA19-D69EAE1B89D0}" destId="{4B520730-D9CB-4AD5-801F-2B4B563F465D}" srcOrd="1" destOrd="0" parTransId="{FFDB1B3A-626C-42A2-B372-9AB5178F51D0}" sibTransId="{EB4E268C-1C22-438F-B6C4-14A1F12F0947}"/>
    <dgm:cxn modelId="{E14E15B9-D4C4-432B-9BCB-52AF40FD2D5E}" srcId="{8C21DEC3-B3DA-4FAB-BA19-D69EAE1B89D0}" destId="{731AE3B8-58FE-4EEA-8FDC-60BF96D1BCBE}" srcOrd="2" destOrd="0" parTransId="{107C9B08-BE5B-4C37-A091-D99E161EB103}" sibTransId="{6E4D204E-0714-4DC9-95A9-1399B353A045}"/>
    <dgm:cxn modelId="{D0D09962-A23D-41AB-BD13-8CD822B4BB0E}" type="presOf" srcId="{8C21DEC3-B3DA-4FAB-BA19-D69EAE1B89D0}" destId="{45339C62-C372-4EE8-BF30-F25124B6DA37}" srcOrd="0" destOrd="0" presId="urn:microsoft.com/office/officeart/2005/8/layout/process4"/>
    <dgm:cxn modelId="{E81438F7-16F0-4E49-918B-20C0114772CC}" type="presOf" srcId="{4B520730-D9CB-4AD5-801F-2B4B563F465D}" destId="{17009DAD-00E5-48AD-875E-9BE1C90C180E}" srcOrd="0" destOrd="0" presId="urn:microsoft.com/office/officeart/2005/8/layout/process4"/>
    <dgm:cxn modelId="{C4F9CB47-D543-4240-8674-DE1CEA57C4D1}" type="presOf" srcId="{37E913D1-773C-451A-B13F-6AE4EF05E671}" destId="{FEF69267-DA55-472C-8672-854C67148D89}" srcOrd="0" destOrd="0" presId="urn:microsoft.com/office/officeart/2005/8/layout/process4"/>
    <dgm:cxn modelId="{F6BC988C-29EC-4B8B-9697-BA437454E19E}" type="presOf" srcId="{D558DC15-7798-4E0A-BA42-43F87A60A0FB}" destId="{8BE0F123-A7DA-46C9-B06B-68C63484E3E8}" srcOrd="0" destOrd="0" presId="urn:microsoft.com/office/officeart/2005/8/layout/process4"/>
    <dgm:cxn modelId="{FD55D7DB-688C-4E2D-BAFA-ABBAD833F6AD}" srcId="{8C21DEC3-B3DA-4FAB-BA19-D69EAE1B89D0}" destId="{2CB0828F-21A6-4D89-A1FD-5D3FB8466B76}" srcOrd="4" destOrd="0" parTransId="{16EE4407-1630-45DD-8099-099F5DF4F92E}" sibTransId="{6983B410-B2D4-43B8-82BB-21DC86ADD701}"/>
    <dgm:cxn modelId="{FAB35BA6-A918-4D68-ACF0-8DFB7D98E377}" type="presParOf" srcId="{45339C62-C372-4EE8-BF30-F25124B6DA37}" destId="{43850D8E-FD31-4A2A-8456-CC4E6F586237}" srcOrd="0" destOrd="0" presId="urn:microsoft.com/office/officeart/2005/8/layout/process4"/>
    <dgm:cxn modelId="{B23D073D-524E-41A8-977A-C1F0BBF8A0D6}" type="presParOf" srcId="{43850D8E-FD31-4A2A-8456-CC4E6F586237}" destId="{FEF69267-DA55-472C-8672-854C67148D89}" srcOrd="0" destOrd="0" presId="urn:microsoft.com/office/officeart/2005/8/layout/process4"/>
    <dgm:cxn modelId="{55189FEE-C9E9-4B87-9CA3-C169D35FFE61}" type="presParOf" srcId="{45339C62-C372-4EE8-BF30-F25124B6DA37}" destId="{F9F3465C-A4D9-4FC6-B2A6-42D6FA2A18A2}" srcOrd="1" destOrd="0" presId="urn:microsoft.com/office/officeart/2005/8/layout/process4"/>
    <dgm:cxn modelId="{2A42828D-83A6-464D-B8EF-8F4F767C1C57}" type="presParOf" srcId="{45339C62-C372-4EE8-BF30-F25124B6DA37}" destId="{8410E2A5-D9ED-43BE-9BAA-5D66633DEAC6}" srcOrd="2" destOrd="0" presId="urn:microsoft.com/office/officeart/2005/8/layout/process4"/>
    <dgm:cxn modelId="{7592179E-5D6E-49D6-B659-E080B1890FAD}" type="presParOf" srcId="{8410E2A5-D9ED-43BE-9BAA-5D66633DEAC6}" destId="{CE10C0AB-7E7A-452A-A0A0-1DAAFF4B8155}" srcOrd="0" destOrd="0" presId="urn:microsoft.com/office/officeart/2005/8/layout/process4"/>
    <dgm:cxn modelId="{A2326227-F539-4FB7-95B0-F4694B44518A}" type="presParOf" srcId="{45339C62-C372-4EE8-BF30-F25124B6DA37}" destId="{5F098BF1-AB76-4950-AE88-36E6FA8C2E0B}" srcOrd="3" destOrd="0" presId="urn:microsoft.com/office/officeart/2005/8/layout/process4"/>
    <dgm:cxn modelId="{9B63816C-4A59-4C87-9561-744780805508}" type="presParOf" srcId="{45339C62-C372-4EE8-BF30-F25124B6DA37}" destId="{2E21F87D-39A6-40F1-82CB-7CD1837A8123}" srcOrd="4" destOrd="0" presId="urn:microsoft.com/office/officeart/2005/8/layout/process4"/>
    <dgm:cxn modelId="{BA75144C-FAEB-4063-A49B-6608738A8D20}" type="presParOf" srcId="{2E21F87D-39A6-40F1-82CB-7CD1837A8123}" destId="{BAC93837-BE8A-4F77-B676-97BA81D225BB}" srcOrd="0" destOrd="0" presId="urn:microsoft.com/office/officeart/2005/8/layout/process4"/>
    <dgm:cxn modelId="{93BFFC42-5B47-49AB-B37A-AE0E8F831C50}" type="presParOf" srcId="{45339C62-C372-4EE8-BF30-F25124B6DA37}" destId="{3C64880E-13C3-4F4D-91E3-B7BB1918AA49}" srcOrd="5" destOrd="0" presId="urn:microsoft.com/office/officeart/2005/8/layout/process4"/>
    <dgm:cxn modelId="{A5546359-4EEE-459E-A5CF-02A92CC0C433}" type="presParOf" srcId="{45339C62-C372-4EE8-BF30-F25124B6DA37}" destId="{42803987-F67D-4E9C-9A44-29A482746C3F}" srcOrd="6" destOrd="0" presId="urn:microsoft.com/office/officeart/2005/8/layout/process4"/>
    <dgm:cxn modelId="{5952A420-81A9-4439-B1C5-F54B766B7806}" type="presParOf" srcId="{42803987-F67D-4E9C-9A44-29A482746C3F}" destId="{B6CAC26C-78C5-42A9-A3B3-FA5A092898D0}" srcOrd="0" destOrd="0" presId="urn:microsoft.com/office/officeart/2005/8/layout/process4"/>
    <dgm:cxn modelId="{2DA205CE-4058-4665-A640-91A8C546171E}" type="presParOf" srcId="{45339C62-C372-4EE8-BF30-F25124B6DA37}" destId="{612977C1-89F6-47A7-B7C8-24E6A2132FFC}" srcOrd="7" destOrd="0" presId="urn:microsoft.com/office/officeart/2005/8/layout/process4"/>
    <dgm:cxn modelId="{710A3185-21EC-49FE-A09E-3C942E7EFC96}" type="presParOf" srcId="{45339C62-C372-4EE8-BF30-F25124B6DA37}" destId="{482C66AF-4227-4DC0-8110-D87EB4D9AEF9}" srcOrd="8" destOrd="0" presId="urn:microsoft.com/office/officeart/2005/8/layout/process4"/>
    <dgm:cxn modelId="{ED20A617-9B75-4EA2-9E80-12F0AF6EB414}" type="presParOf" srcId="{482C66AF-4227-4DC0-8110-D87EB4D9AEF9}" destId="{17009DAD-00E5-48AD-875E-9BE1C90C180E}" srcOrd="0" destOrd="0" presId="urn:microsoft.com/office/officeart/2005/8/layout/process4"/>
    <dgm:cxn modelId="{24D12F00-4B7C-4B9B-8469-281A417378E7}" type="presParOf" srcId="{45339C62-C372-4EE8-BF30-F25124B6DA37}" destId="{DB852FA9-F996-4F7B-BD46-BC17FBEA73F8}" srcOrd="9" destOrd="0" presId="urn:microsoft.com/office/officeart/2005/8/layout/process4"/>
    <dgm:cxn modelId="{FA6AC98C-E85F-48CE-8C96-9D96E57342CA}" type="presParOf" srcId="{45339C62-C372-4EE8-BF30-F25124B6DA37}" destId="{F6C8A860-3BD9-493B-A3A6-E0200D04D85D}" srcOrd="10" destOrd="0" presId="urn:microsoft.com/office/officeart/2005/8/layout/process4"/>
    <dgm:cxn modelId="{6D31471E-67E5-4D84-BD4F-28742B8AA980}" type="presParOf" srcId="{F6C8A860-3BD9-493B-A3A6-E0200D04D85D}" destId="{8BE0F123-A7DA-46C9-B06B-68C63484E3E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1DEC3-B3DA-4FAB-BA19-D69EAE1B89D0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CFFE49-5449-4268-9C36-2DA566CD0DEB}">
      <dgm:prSet phldrT="[Текст]" custT="1"/>
      <dgm:spPr/>
      <dgm:t>
        <a:bodyPr/>
        <a:lstStyle/>
        <a:p>
          <a:r>
            <a:rPr lang="ru-RU" sz="1100" dirty="0" smtClean="0">
              <a:solidFill>
                <a:srgbClr val="000000"/>
              </a:solidFill>
              <a:effectLst/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solidFill>
                <a:srgbClr val="000000"/>
              </a:solidFill>
              <a:effectLst/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rPr>
            <a:t>Главное условие работы с дошкольниками - ориентироваться на их возможности и развивать деятельность, направленную на изучение мира и окружающего пространства</a:t>
          </a:r>
          <a:endParaRPr lang="ru-RU" sz="1600" b="1" dirty="0"/>
        </a:p>
      </dgm:t>
    </dgm:pt>
    <dgm:pt modelId="{57C28907-B4B0-4D08-9947-3849DD09AE6F}" type="parTrans" cxnId="{B60ADA39-5577-4ED2-886F-AEF936C56965}">
      <dgm:prSet/>
      <dgm:spPr/>
      <dgm:t>
        <a:bodyPr/>
        <a:lstStyle/>
        <a:p>
          <a:endParaRPr lang="ru-RU"/>
        </a:p>
      </dgm:t>
    </dgm:pt>
    <dgm:pt modelId="{01CD3823-DD81-470F-92B4-4448DC7CD2C0}" type="sibTrans" cxnId="{B60ADA39-5577-4ED2-886F-AEF936C56965}">
      <dgm:prSet/>
      <dgm:spPr/>
      <dgm:t>
        <a:bodyPr/>
        <a:lstStyle/>
        <a:p>
          <a:endParaRPr lang="ru-RU"/>
        </a:p>
      </dgm:t>
    </dgm:pt>
    <dgm:pt modelId="{B03FF0E8-298D-44A9-94BB-16FC15581FCE}">
      <dgm:prSet custT="1"/>
      <dgm:spPr/>
      <dgm:t>
        <a:bodyPr/>
        <a:lstStyle/>
        <a:p>
          <a:r>
            <a:rPr lang="ru-RU" sz="1390" b="1" i="0" baseline="0" dirty="0" smtClean="0"/>
            <a:t>личная вовлеченность детей в исследование и разную деятельность;</a:t>
          </a:r>
          <a:endParaRPr lang="ru-RU" sz="1390" b="1" i="0" baseline="0" dirty="0"/>
        </a:p>
      </dgm:t>
    </dgm:pt>
    <dgm:pt modelId="{967533B1-5137-4A92-A5B3-217E8553FF48}" type="parTrans" cxnId="{CEDB5ABC-24CE-4025-9371-94A54AC815EA}">
      <dgm:prSet/>
      <dgm:spPr/>
      <dgm:t>
        <a:bodyPr/>
        <a:lstStyle/>
        <a:p>
          <a:endParaRPr lang="ru-RU"/>
        </a:p>
      </dgm:t>
    </dgm:pt>
    <dgm:pt modelId="{A6C04442-1F2E-4746-8AF4-DE7C7BDA87B8}" type="sibTrans" cxnId="{CEDB5ABC-24CE-4025-9371-94A54AC815EA}">
      <dgm:prSet/>
      <dgm:spPr/>
      <dgm:t>
        <a:bodyPr/>
        <a:lstStyle/>
        <a:p>
          <a:endParaRPr lang="ru-RU"/>
        </a:p>
      </dgm:t>
    </dgm:pt>
    <dgm:pt modelId="{6D875037-3BD2-47A4-AC51-83084AC3CB92}">
      <dgm:prSet custT="1"/>
      <dgm:spPr/>
      <dgm:t>
        <a:bodyPr/>
        <a:lstStyle/>
        <a:p>
          <a:r>
            <a:rPr lang="ru-RU" sz="1400" b="1" i="0" baseline="0" dirty="0" smtClean="0"/>
            <a:t>применение различных дидактических заданий и игр;</a:t>
          </a:r>
          <a:endParaRPr lang="ru-RU" sz="1400" b="1" i="0" baseline="0" dirty="0"/>
        </a:p>
      </dgm:t>
    </dgm:pt>
    <dgm:pt modelId="{89C9CEC1-8ACD-4A4D-A376-C48F5DA97830}" type="parTrans" cxnId="{D5247455-FBCD-46CE-A5B7-C7CE14AD2E74}">
      <dgm:prSet/>
      <dgm:spPr/>
      <dgm:t>
        <a:bodyPr/>
        <a:lstStyle/>
        <a:p>
          <a:endParaRPr lang="ru-RU"/>
        </a:p>
      </dgm:t>
    </dgm:pt>
    <dgm:pt modelId="{98926419-C8A0-4293-864E-8FD8C1A05C4D}" type="sibTrans" cxnId="{D5247455-FBCD-46CE-A5B7-C7CE14AD2E74}">
      <dgm:prSet/>
      <dgm:spPr/>
      <dgm:t>
        <a:bodyPr/>
        <a:lstStyle/>
        <a:p>
          <a:endParaRPr lang="ru-RU"/>
        </a:p>
      </dgm:t>
    </dgm:pt>
    <dgm:pt modelId="{222BD20A-6C31-4856-BE66-23BB478F1268}">
      <dgm:prSet/>
      <dgm:spPr/>
      <dgm:t>
        <a:bodyPr/>
        <a:lstStyle/>
        <a:p>
          <a:r>
            <a:rPr lang="ru-RU" b="1" dirty="0" smtClean="0"/>
            <a:t>предметы, и вся окружающая обстановка в группе для детей разных возрастов должны быть различными, соответствующими исследовательским возможностям.</a:t>
          </a:r>
          <a:endParaRPr lang="ru-RU" b="1" dirty="0"/>
        </a:p>
      </dgm:t>
    </dgm:pt>
    <dgm:pt modelId="{22648BE4-418D-4D3D-A657-AC96CBA384AC}" type="parTrans" cxnId="{07909567-C41C-4E6B-A280-1B0DEDEE90D1}">
      <dgm:prSet/>
      <dgm:spPr/>
      <dgm:t>
        <a:bodyPr/>
        <a:lstStyle/>
        <a:p>
          <a:endParaRPr lang="ru-RU"/>
        </a:p>
      </dgm:t>
    </dgm:pt>
    <dgm:pt modelId="{0AA1075C-E935-41E4-8566-ED51D49034B1}" type="sibTrans" cxnId="{07909567-C41C-4E6B-A280-1B0DEDEE90D1}">
      <dgm:prSet/>
      <dgm:spPr/>
      <dgm:t>
        <a:bodyPr/>
        <a:lstStyle/>
        <a:p>
          <a:endParaRPr lang="ru-RU"/>
        </a:p>
      </dgm:t>
    </dgm:pt>
    <dgm:pt modelId="{45339C62-C372-4EE8-BF30-F25124B6DA37}" type="pres">
      <dgm:prSet presAssocID="{8C21DEC3-B3DA-4FAB-BA19-D69EAE1B89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DAC7C7-81C7-4510-A340-BB012F30CE5B}" type="pres">
      <dgm:prSet presAssocID="{222BD20A-6C31-4856-BE66-23BB478F1268}" presName="boxAndChildren" presStyleCnt="0"/>
      <dgm:spPr/>
    </dgm:pt>
    <dgm:pt modelId="{BDA2BC7B-BB29-4A27-B2EA-B5E2AB86710D}" type="pres">
      <dgm:prSet presAssocID="{222BD20A-6C31-4856-BE66-23BB478F1268}" presName="parentTextBox" presStyleLbl="node1" presStyleIdx="0" presStyleCnt="4"/>
      <dgm:spPr/>
      <dgm:t>
        <a:bodyPr/>
        <a:lstStyle/>
        <a:p>
          <a:endParaRPr lang="ru-RU"/>
        </a:p>
      </dgm:t>
    </dgm:pt>
    <dgm:pt modelId="{63F2877C-6420-4D9F-A604-F3FEBCE9C8AC}" type="pres">
      <dgm:prSet presAssocID="{98926419-C8A0-4293-864E-8FD8C1A05C4D}" presName="sp" presStyleCnt="0"/>
      <dgm:spPr/>
    </dgm:pt>
    <dgm:pt modelId="{8180CF8B-AF6D-4ACC-B45B-CE4D156DFE23}" type="pres">
      <dgm:prSet presAssocID="{6D875037-3BD2-47A4-AC51-83084AC3CB92}" presName="arrowAndChildren" presStyleCnt="0"/>
      <dgm:spPr/>
    </dgm:pt>
    <dgm:pt modelId="{E15379F2-C8CD-4057-A9C4-C30EC15E21A3}" type="pres">
      <dgm:prSet presAssocID="{6D875037-3BD2-47A4-AC51-83084AC3CB92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FAEE5EFB-503C-4A2A-B466-12E3A7C5830E}" type="pres">
      <dgm:prSet presAssocID="{A6C04442-1F2E-4746-8AF4-DE7C7BDA87B8}" presName="sp" presStyleCnt="0"/>
      <dgm:spPr/>
    </dgm:pt>
    <dgm:pt modelId="{014F4774-B1D9-4322-88F6-43671AA46B07}" type="pres">
      <dgm:prSet presAssocID="{B03FF0E8-298D-44A9-94BB-16FC15581FCE}" presName="arrowAndChildren" presStyleCnt="0"/>
      <dgm:spPr/>
    </dgm:pt>
    <dgm:pt modelId="{68CBF27D-3EED-4296-9528-26B28F96E158}" type="pres">
      <dgm:prSet presAssocID="{B03FF0E8-298D-44A9-94BB-16FC15581FCE}" presName="parentTextArrow" presStyleLbl="node1" presStyleIdx="2" presStyleCnt="4" custLinFactNeighborX="-979" custLinFactNeighborY="2308"/>
      <dgm:spPr/>
      <dgm:t>
        <a:bodyPr/>
        <a:lstStyle/>
        <a:p>
          <a:endParaRPr lang="ru-RU"/>
        </a:p>
      </dgm:t>
    </dgm:pt>
    <dgm:pt modelId="{9FDA5552-B728-4B82-9C05-CD70F9D2A5E3}" type="pres">
      <dgm:prSet presAssocID="{01CD3823-DD81-470F-92B4-4448DC7CD2C0}" presName="sp" presStyleCnt="0"/>
      <dgm:spPr/>
    </dgm:pt>
    <dgm:pt modelId="{BC7E3EA8-71F7-40C5-8727-6F697300843B}" type="pres">
      <dgm:prSet presAssocID="{5CCFFE49-5449-4268-9C36-2DA566CD0DEB}" presName="arrowAndChildren" presStyleCnt="0"/>
      <dgm:spPr/>
    </dgm:pt>
    <dgm:pt modelId="{7356286F-572E-4E86-AAA0-EE1D17A8263C}" type="pres">
      <dgm:prSet presAssocID="{5CCFFE49-5449-4268-9C36-2DA566CD0DEB}" presName="parentTextArrow" presStyleLbl="node1" presStyleIdx="3" presStyleCnt="4" custLinFactNeighborX="195" custLinFactNeighborY="-123"/>
      <dgm:spPr/>
      <dgm:t>
        <a:bodyPr/>
        <a:lstStyle/>
        <a:p>
          <a:endParaRPr lang="ru-RU"/>
        </a:p>
      </dgm:t>
    </dgm:pt>
  </dgm:ptLst>
  <dgm:cxnLst>
    <dgm:cxn modelId="{B39362C3-83BF-46B9-9644-AB55276D041A}" type="presOf" srcId="{B03FF0E8-298D-44A9-94BB-16FC15581FCE}" destId="{68CBF27D-3EED-4296-9528-26B28F96E158}" srcOrd="0" destOrd="0" presId="urn:microsoft.com/office/officeart/2005/8/layout/process4"/>
    <dgm:cxn modelId="{B30E6D82-F1C2-43E5-9105-BF8C92B28AB7}" type="presOf" srcId="{222BD20A-6C31-4856-BE66-23BB478F1268}" destId="{BDA2BC7B-BB29-4A27-B2EA-B5E2AB86710D}" srcOrd="0" destOrd="0" presId="urn:microsoft.com/office/officeart/2005/8/layout/process4"/>
    <dgm:cxn modelId="{B60ADA39-5577-4ED2-886F-AEF936C56965}" srcId="{8C21DEC3-B3DA-4FAB-BA19-D69EAE1B89D0}" destId="{5CCFFE49-5449-4268-9C36-2DA566CD0DEB}" srcOrd="0" destOrd="0" parTransId="{57C28907-B4B0-4D08-9947-3849DD09AE6F}" sibTransId="{01CD3823-DD81-470F-92B4-4448DC7CD2C0}"/>
    <dgm:cxn modelId="{73683DD0-028A-4234-B8FA-41DC144C1C9A}" type="presOf" srcId="{6D875037-3BD2-47A4-AC51-83084AC3CB92}" destId="{E15379F2-C8CD-4057-A9C4-C30EC15E21A3}" srcOrd="0" destOrd="0" presId="urn:microsoft.com/office/officeart/2005/8/layout/process4"/>
    <dgm:cxn modelId="{FFED63BD-D593-44EA-B69E-8359C4E1EDF0}" type="presOf" srcId="{8C21DEC3-B3DA-4FAB-BA19-D69EAE1B89D0}" destId="{45339C62-C372-4EE8-BF30-F25124B6DA37}" srcOrd="0" destOrd="0" presId="urn:microsoft.com/office/officeart/2005/8/layout/process4"/>
    <dgm:cxn modelId="{B83352C9-FA88-4EEF-99E7-D6ABEB3B4095}" type="presOf" srcId="{5CCFFE49-5449-4268-9C36-2DA566CD0DEB}" destId="{7356286F-572E-4E86-AAA0-EE1D17A8263C}" srcOrd="0" destOrd="0" presId="urn:microsoft.com/office/officeart/2005/8/layout/process4"/>
    <dgm:cxn modelId="{07909567-C41C-4E6B-A280-1B0DEDEE90D1}" srcId="{8C21DEC3-B3DA-4FAB-BA19-D69EAE1B89D0}" destId="{222BD20A-6C31-4856-BE66-23BB478F1268}" srcOrd="3" destOrd="0" parTransId="{22648BE4-418D-4D3D-A657-AC96CBA384AC}" sibTransId="{0AA1075C-E935-41E4-8566-ED51D49034B1}"/>
    <dgm:cxn modelId="{CEDB5ABC-24CE-4025-9371-94A54AC815EA}" srcId="{8C21DEC3-B3DA-4FAB-BA19-D69EAE1B89D0}" destId="{B03FF0E8-298D-44A9-94BB-16FC15581FCE}" srcOrd="1" destOrd="0" parTransId="{967533B1-5137-4A92-A5B3-217E8553FF48}" sibTransId="{A6C04442-1F2E-4746-8AF4-DE7C7BDA87B8}"/>
    <dgm:cxn modelId="{D5247455-FBCD-46CE-A5B7-C7CE14AD2E74}" srcId="{8C21DEC3-B3DA-4FAB-BA19-D69EAE1B89D0}" destId="{6D875037-3BD2-47A4-AC51-83084AC3CB92}" srcOrd="2" destOrd="0" parTransId="{89C9CEC1-8ACD-4A4D-A376-C48F5DA97830}" sibTransId="{98926419-C8A0-4293-864E-8FD8C1A05C4D}"/>
    <dgm:cxn modelId="{57CA3243-70EA-44FA-BE1E-1BB5B94834B6}" type="presParOf" srcId="{45339C62-C372-4EE8-BF30-F25124B6DA37}" destId="{62DAC7C7-81C7-4510-A340-BB012F30CE5B}" srcOrd="0" destOrd="0" presId="urn:microsoft.com/office/officeart/2005/8/layout/process4"/>
    <dgm:cxn modelId="{2891F2E8-3874-4DEE-9143-014ACD595137}" type="presParOf" srcId="{62DAC7C7-81C7-4510-A340-BB012F30CE5B}" destId="{BDA2BC7B-BB29-4A27-B2EA-B5E2AB86710D}" srcOrd="0" destOrd="0" presId="urn:microsoft.com/office/officeart/2005/8/layout/process4"/>
    <dgm:cxn modelId="{10E1FFF0-5B61-410D-9B94-6A2DE82DD5B8}" type="presParOf" srcId="{45339C62-C372-4EE8-BF30-F25124B6DA37}" destId="{63F2877C-6420-4D9F-A604-F3FEBCE9C8AC}" srcOrd="1" destOrd="0" presId="urn:microsoft.com/office/officeart/2005/8/layout/process4"/>
    <dgm:cxn modelId="{2D9A47AE-31FB-4ACA-A5E1-4BBB3554E116}" type="presParOf" srcId="{45339C62-C372-4EE8-BF30-F25124B6DA37}" destId="{8180CF8B-AF6D-4ACC-B45B-CE4D156DFE23}" srcOrd="2" destOrd="0" presId="urn:microsoft.com/office/officeart/2005/8/layout/process4"/>
    <dgm:cxn modelId="{8F9EDC78-E5C9-47CB-8775-8170345E37CE}" type="presParOf" srcId="{8180CF8B-AF6D-4ACC-B45B-CE4D156DFE23}" destId="{E15379F2-C8CD-4057-A9C4-C30EC15E21A3}" srcOrd="0" destOrd="0" presId="urn:microsoft.com/office/officeart/2005/8/layout/process4"/>
    <dgm:cxn modelId="{12A05914-17E5-41A0-8335-F567A2E91A23}" type="presParOf" srcId="{45339C62-C372-4EE8-BF30-F25124B6DA37}" destId="{FAEE5EFB-503C-4A2A-B466-12E3A7C5830E}" srcOrd="3" destOrd="0" presId="urn:microsoft.com/office/officeart/2005/8/layout/process4"/>
    <dgm:cxn modelId="{6AF86046-8559-4105-9EC3-E6D42B43B667}" type="presParOf" srcId="{45339C62-C372-4EE8-BF30-F25124B6DA37}" destId="{014F4774-B1D9-4322-88F6-43671AA46B07}" srcOrd="4" destOrd="0" presId="urn:microsoft.com/office/officeart/2005/8/layout/process4"/>
    <dgm:cxn modelId="{D268C47A-48EC-4A5A-8454-3E56019F09AF}" type="presParOf" srcId="{014F4774-B1D9-4322-88F6-43671AA46B07}" destId="{68CBF27D-3EED-4296-9528-26B28F96E158}" srcOrd="0" destOrd="0" presId="urn:microsoft.com/office/officeart/2005/8/layout/process4"/>
    <dgm:cxn modelId="{510EDDA5-691B-4587-9055-E286E2453D73}" type="presParOf" srcId="{45339C62-C372-4EE8-BF30-F25124B6DA37}" destId="{9FDA5552-B728-4B82-9C05-CD70F9D2A5E3}" srcOrd="5" destOrd="0" presId="urn:microsoft.com/office/officeart/2005/8/layout/process4"/>
    <dgm:cxn modelId="{4F7D0DD6-5EC8-4AE7-AE18-951C98BFD5C4}" type="presParOf" srcId="{45339C62-C372-4EE8-BF30-F25124B6DA37}" destId="{BC7E3EA8-71F7-40C5-8727-6F697300843B}" srcOrd="6" destOrd="0" presId="urn:microsoft.com/office/officeart/2005/8/layout/process4"/>
    <dgm:cxn modelId="{73C7F871-511C-41B9-9A0A-19061773E4FD}" type="presParOf" srcId="{BC7E3EA8-71F7-40C5-8727-6F697300843B}" destId="{7356286F-572E-4E86-AAA0-EE1D17A8263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CDCFC2-4AF4-4B46-8AD6-B1C65057F3F2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4A01A2-98CE-482D-90BE-7DA2897A7A40}">
      <dgm:prSet/>
      <dgm:spPr/>
      <dgm:t>
        <a:bodyPr/>
        <a:lstStyle/>
        <a:p>
          <a:r>
            <a:rPr lang="ru-RU" b="1" dirty="0" smtClean="0"/>
            <a:t>Особенности познавательного развития у двух-трёхлетний детей связаны с настоящим моментом и окружающей обстановкой.</a:t>
          </a:r>
          <a:endParaRPr lang="ru-RU" b="1" dirty="0"/>
        </a:p>
      </dgm:t>
    </dgm:pt>
    <dgm:pt modelId="{C52C037F-BFCC-405A-B802-C12AD744E0BF}" type="parTrans" cxnId="{75C814A7-39A9-47EA-827B-3870AF082710}">
      <dgm:prSet/>
      <dgm:spPr/>
      <dgm:t>
        <a:bodyPr/>
        <a:lstStyle/>
        <a:p>
          <a:endParaRPr lang="ru-RU"/>
        </a:p>
      </dgm:t>
    </dgm:pt>
    <dgm:pt modelId="{59C71D99-E8FF-43A1-8F09-80A473BE0FBE}" type="sibTrans" cxnId="{75C814A7-39A9-47EA-827B-3870AF082710}">
      <dgm:prSet/>
      <dgm:spPr/>
      <dgm:t>
        <a:bodyPr/>
        <a:lstStyle/>
        <a:p>
          <a:endParaRPr lang="ru-RU"/>
        </a:p>
      </dgm:t>
    </dgm:pt>
    <dgm:pt modelId="{99AB619A-7B4B-4D11-978B-E3E00175209B}">
      <dgm:prSet/>
      <dgm:spPr/>
      <dgm:t>
        <a:bodyPr/>
        <a:lstStyle/>
        <a:p>
          <a:r>
            <a:rPr lang="ru-RU" b="1" dirty="0" smtClean="0"/>
            <a:t>Все предметы, окружающие детей, должны быть яркими, простыми и понятными. Обязательно наличие подчеркнутого признака, к примеру: форма, цвет, материал, величина.</a:t>
          </a:r>
          <a:endParaRPr lang="ru-RU" b="1" dirty="0"/>
        </a:p>
      </dgm:t>
    </dgm:pt>
    <dgm:pt modelId="{6799FCA2-FCAE-46F4-8469-4BA554071D1D}" type="parTrans" cxnId="{50E1D16A-7BCC-4CEA-858E-8B7E541C70EE}">
      <dgm:prSet/>
      <dgm:spPr/>
      <dgm:t>
        <a:bodyPr/>
        <a:lstStyle/>
        <a:p>
          <a:endParaRPr lang="ru-RU"/>
        </a:p>
      </dgm:t>
    </dgm:pt>
    <dgm:pt modelId="{C6499CB0-D899-4B88-AA0D-67F2DB09BD1A}" type="sibTrans" cxnId="{50E1D16A-7BCC-4CEA-858E-8B7E541C70EE}">
      <dgm:prSet/>
      <dgm:spPr/>
      <dgm:t>
        <a:bodyPr/>
        <a:lstStyle/>
        <a:p>
          <a:endParaRPr lang="ru-RU"/>
        </a:p>
      </dgm:t>
    </dgm:pt>
    <dgm:pt modelId="{E018AFF4-030C-4B2D-8CFB-750371B30CF4}">
      <dgm:prSet/>
      <dgm:spPr/>
      <dgm:t>
        <a:bodyPr/>
        <a:lstStyle/>
        <a:p>
          <a:r>
            <a:rPr lang="ru-RU" b="1" dirty="0" smtClean="0"/>
            <a:t>Дети особо охотно играют с игрушками, напоминающими предметы взрослых. Они учатся орудовать вещами, подражая маме или папе.</a:t>
          </a:r>
          <a:endParaRPr lang="ru-RU" b="1" dirty="0"/>
        </a:p>
      </dgm:t>
    </dgm:pt>
    <dgm:pt modelId="{86D75B0E-4AAB-4870-AC70-33B3E4560D48}" type="parTrans" cxnId="{F892BD50-B9A3-440E-89AF-6D0D7FA58B3D}">
      <dgm:prSet/>
      <dgm:spPr/>
      <dgm:t>
        <a:bodyPr/>
        <a:lstStyle/>
        <a:p>
          <a:endParaRPr lang="ru-RU"/>
        </a:p>
      </dgm:t>
    </dgm:pt>
    <dgm:pt modelId="{D8EBDC21-4640-4977-92C4-B9551C8E0255}" type="sibTrans" cxnId="{F892BD50-B9A3-440E-89AF-6D0D7FA58B3D}">
      <dgm:prSet/>
      <dgm:spPr/>
      <dgm:t>
        <a:bodyPr/>
        <a:lstStyle/>
        <a:p>
          <a:endParaRPr lang="ru-RU"/>
        </a:p>
      </dgm:t>
    </dgm:pt>
    <dgm:pt modelId="{96BE8E48-6375-4F5C-873D-FB0902DE0EF2}" type="pres">
      <dgm:prSet presAssocID="{8DCDCFC2-4AF4-4B46-8AD6-B1C65057F3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416DB7-FA46-4D79-BA51-D966D494AFFB}" type="pres">
      <dgm:prSet presAssocID="{E018AFF4-030C-4B2D-8CFB-750371B30CF4}" presName="boxAndChildren" presStyleCnt="0"/>
      <dgm:spPr/>
    </dgm:pt>
    <dgm:pt modelId="{B84BB3D6-8AD1-4535-A765-0865A28B6503}" type="pres">
      <dgm:prSet presAssocID="{E018AFF4-030C-4B2D-8CFB-750371B30CF4}" presName="parentTextBox" presStyleLbl="node1" presStyleIdx="0" presStyleCnt="3"/>
      <dgm:spPr/>
      <dgm:t>
        <a:bodyPr/>
        <a:lstStyle/>
        <a:p>
          <a:endParaRPr lang="ru-RU"/>
        </a:p>
      </dgm:t>
    </dgm:pt>
    <dgm:pt modelId="{9818F8E7-B27A-4C50-A07C-98583D022739}" type="pres">
      <dgm:prSet presAssocID="{C6499CB0-D899-4B88-AA0D-67F2DB09BD1A}" presName="sp" presStyleCnt="0"/>
      <dgm:spPr/>
    </dgm:pt>
    <dgm:pt modelId="{674F30C1-7108-4212-898C-CFBE99BAC8DA}" type="pres">
      <dgm:prSet presAssocID="{99AB619A-7B4B-4D11-978B-E3E00175209B}" presName="arrowAndChildren" presStyleCnt="0"/>
      <dgm:spPr/>
    </dgm:pt>
    <dgm:pt modelId="{7EEE5D23-1EC3-4191-8254-EB88686BB74D}" type="pres">
      <dgm:prSet presAssocID="{99AB619A-7B4B-4D11-978B-E3E00175209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7524946-3013-4BE9-A2DA-FABDA5AE55E5}" type="pres">
      <dgm:prSet presAssocID="{59C71D99-E8FF-43A1-8F09-80A473BE0FBE}" presName="sp" presStyleCnt="0"/>
      <dgm:spPr/>
    </dgm:pt>
    <dgm:pt modelId="{BBC4A105-6935-47AC-B469-7C50FD1221EF}" type="pres">
      <dgm:prSet presAssocID="{434A01A2-98CE-482D-90BE-7DA2897A7A40}" presName="arrowAndChildren" presStyleCnt="0"/>
      <dgm:spPr/>
    </dgm:pt>
    <dgm:pt modelId="{1091CC21-25A5-4BE2-B378-1730F274FA5F}" type="pres">
      <dgm:prSet presAssocID="{434A01A2-98CE-482D-90BE-7DA2897A7A40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A914B8BA-338D-458E-B4C0-74E2137BB577}" type="presOf" srcId="{8DCDCFC2-4AF4-4B46-8AD6-B1C65057F3F2}" destId="{96BE8E48-6375-4F5C-873D-FB0902DE0EF2}" srcOrd="0" destOrd="0" presId="urn:microsoft.com/office/officeart/2005/8/layout/process4"/>
    <dgm:cxn modelId="{3823EE9A-FF24-49EA-A3A5-3FF3374FB4EF}" type="presOf" srcId="{434A01A2-98CE-482D-90BE-7DA2897A7A40}" destId="{1091CC21-25A5-4BE2-B378-1730F274FA5F}" srcOrd="0" destOrd="0" presId="urn:microsoft.com/office/officeart/2005/8/layout/process4"/>
    <dgm:cxn modelId="{F892BD50-B9A3-440E-89AF-6D0D7FA58B3D}" srcId="{8DCDCFC2-4AF4-4B46-8AD6-B1C65057F3F2}" destId="{E018AFF4-030C-4B2D-8CFB-750371B30CF4}" srcOrd="2" destOrd="0" parTransId="{86D75B0E-4AAB-4870-AC70-33B3E4560D48}" sibTransId="{D8EBDC21-4640-4977-92C4-B9551C8E0255}"/>
    <dgm:cxn modelId="{331CE93F-2C75-4254-BACA-AA3842FFFC5C}" type="presOf" srcId="{99AB619A-7B4B-4D11-978B-E3E00175209B}" destId="{7EEE5D23-1EC3-4191-8254-EB88686BB74D}" srcOrd="0" destOrd="0" presId="urn:microsoft.com/office/officeart/2005/8/layout/process4"/>
    <dgm:cxn modelId="{75C814A7-39A9-47EA-827B-3870AF082710}" srcId="{8DCDCFC2-4AF4-4B46-8AD6-B1C65057F3F2}" destId="{434A01A2-98CE-482D-90BE-7DA2897A7A40}" srcOrd="0" destOrd="0" parTransId="{C52C037F-BFCC-405A-B802-C12AD744E0BF}" sibTransId="{59C71D99-E8FF-43A1-8F09-80A473BE0FBE}"/>
    <dgm:cxn modelId="{50E1D16A-7BCC-4CEA-858E-8B7E541C70EE}" srcId="{8DCDCFC2-4AF4-4B46-8AD6-B1C65057F3F2}" destId="{99AB619A-7B4B-4D11-978B-E3E00175209B}" srcOrd="1" destOrd="0" parTransId="{6799FCA2-FCAE-46F4-8469-4BA554071D1D}" sibTransId="{C6499CB0-D899-4B88-AA0D-67F2DB09BD1A}"/>
    <dgm:cxn modelId="{C7243FBE-68EB-4115-89A5-082DD3ACFD42}" type="presOf" srcId="{E018AFF4-030C-4B2D-8CFB-750371B30CF4}" destId="{B84BB3D6-8AD1-4535-A765-0865A28B6503}" srcOrd="0" destOrd="0" presId="urn:microsoft.com/office/officeart/2005/8/layout/process4"/>
    <dgm:cxn modelId="{DAD1EE4E-4084-48C5-972C-B631A42A29B1}" type="presParOf" srcId="{96BE8E48-6375-4F5C-873D-FB0902DE0EF2}" destId="{96416DB7-FA46-4D79-BA51-D966D494AFFB}" srcOrd="0" destOrd="0" presId="urn:microsoft.com/office/officeart/2005/8/layout/process4"/>
    <dgm:cxn modelId="{E8A64DD2-CCDC-4443-9CDA-A2ACCA2E1683}" type="presParOf" srcId="{96416DB7-FA46-4D79-BA51-D966D494AFFB}" destId="{B84BB3D6-8AD1-4535-A765-0865A28B6503}" srcOrd="0" destOrd="0" presId="urn:microsoft.com/office/officeart/2005/8/layout/process4"/>
    <dgm:cxn modelId="{ABB26A3F-C2F5-4305-97B9-93AE4A547010}" type="presParOf" srcId="{96BE8E48-6375-4F5C-873D-FB0902DE0EF2}" destId="{9818F8E7-B27A-4C50-A07C-98583D022739}" srcOrd="1" destOrd="0" presId="urn:microsoft.com/office/officeart/2005/8/layout/process4"/>
    <dgm:cxn modelId="{0A0C342C-4DD6-4808-86B9-22A473BAB07B}" type="presParOf" srcId="{96BE8E48-6375-4F5C-873D-FB0902DE0EF2}" destId="{674F30C1-7108-4212-898C-CFBE99BAC8DA}" srcOrd="2" destOrd="0" presId="urn:microsoft.com/office/officeart/2005/8/layout/process4"/>
    <dgm:cxn modelId="{6A60D030-AEAF-4CF5-8718-A25CC2EE9CCF}" type="presParOf" srcId="{674F30C1-7108-4212-898C-CFBE99BAC8DA}" destId="{7EEE5D23-1EC3-4191-8254-EB88686BB74D}" srcOrd="0" destOrd="0" presId="urn:microsoft.com/office/officeart/2005/8/layout/process4"/>
    <dgm:cxn modelId="{7E927A33-7914-4081-9017-9D0ED1927A20}" type="presParOf" srcId="{96BE8E48-6375-4F5C-873D-FB0902DE0EF2}" destId="{D7524946-3013-4BE9-A2DA-FABDA5AE55E5}" srcOrd="3" destOrd="0" presId="urn:microsoft.com/office/officeart/2005/8/layout/process4"/>
    <dgm:cxn modelId="{9A231B20-8293-41EA-B3DE-B7EB13D2051E}" type="presParOf" srcId="{96BE8E48-6375-4F5C-873D-FB0902DE0EF2}" destId="{BBC4A105-6935-47AC-B469-7C50FD1221EF}" srcOrd="4" destOrd="0" presId="urn:microsoft.com/office/officeart/2005/8/layout/process4"/>
    <dgm:cxn modelId="{CEB94BF5-4D74-43FE-A487-F0064F5C1BFB}" type="presParOf" srcId="{BBC4A105-6935-47AC-B469-7C50FD1221EF}" destId="{1091CC21-25A5-4BE2-B378-1730F274FA5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CDCFC2-4AF4-4B46-8AD6-B1C65057F3F2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8D19E8-CC05-46CA-898C-84D89FC364D1}">
      <dgm:prSet/>
      <dgm:spPr/>
      <dgm:t>
        <a:bodyPr/>
        <a:lstStyle/>
        <a:p>
          <a:r>
            <a:rPr lang="ru-RU" b="1" dirty="0" smtClean="0"/>
            <a:t>Познавательное развитие в средней группе предполагает продолжение расширения представлений о мире, развитие словарного запаса.</a:t>
          </a:r>
          <a:endParaRPr lang="ru-RU" b="1" dirty="0"/>
        </a:p>
      </dgm:t>
    </dgm:pt>
    <dgm:pt modelId="{C3FA3DCC-5DA5-4CA3-985B-483333AF3F67}" type="parTrans" cxnId="{D843202E-EE7B-4406-A4F7-4CD2DE095E33}">
      <dgm:prSet/>
      <dgm:spPr/>
      <dgm:t>
        <a:bodyPr/>
        <a:lstStyle/>
        <a:p>
          <a:endParaRPr lang="ru-RU"/>
        </a:p>
      </dgm:t>
    </dgm:pt>
    <dgm:pt modelId="{EB1FE0DB-FFC4-4E3A-BCD9-EBD4FA04C122}" type="sibTrans" cxnId="{D843202E-EE7B-4406-A4F7-4CD2DE095E33}">
      <dgm:prSet/>
      <dgm:spPr/>
      <dgm:t>
        <a:bodyPr/>
        <a:lstStyle/>
        <a:p>
          <a:endParaRPr lang="ru-RU"/>
        </a:p>
      </dgm:t>
    </dgm:pt>
    <dgm:pt modelId="{2B2E8433-C8F6-44D2-B97F-6BF4A3150417}">
      <dgm:prSet/>
      <dgm:spPr/>
      <dgm:t>
        <a:bodyPr/>
        <a:lstStyle/>
        <a:p>
          <a:r>
            <a:rPr lang="ru-RU" b="1" dirty="0" smtClean="0"/>
            <a:t>Необходимо наличие сюжетных игрушек и бытовых предметов. </a:t>
          </a:r>
          <a:endParaRPr lang="ru-RU" b="1" dirty="0"/>
        </a:p>
      </dgm:t>
    </dgm:pt>
    <dgm:pt modelId="{02F4ED19-AFCD-4D48-85F8-34AEFC1D052A}" type="parTrans" cxnId="{169971B4-6226-4B58-A51A-E2EF194515FC}">
      <dgm:prSet/>
      <dgm:spPr/>
      <dgm:t>
        <a:bodyPr/>
        <a:lstStyle/>
        <a:p>
          <a:endParaRPr lang="ru-RU"/>
        </a:p>
      </dgm:t>
    </dgm:pt>
    <dgm:pt modelId="{65364A38-FA38-40FF-AA84-39755D5DE6DB}" type="sibTrans" cxnId="{169971B4-6226-4B58-A51A-E2EF194515FC}">
      <dgm:prSet/>
      <dgm:spPr/>
      <dgm:t>
        <a:bodyPr/>
        <a:lstStyle/>
        <a:p>
          <a:endParaRPr lang="ru-RU"/>
        </a:p>
      </dgm:t>
    </dgm:pt>
    <dgm:pt modelId="{F62A84FD-A053-42D2-B9F3-50A05C440458}">
      <dgm:prSet/>
      <dgm:spPr/>
      <dgm:t>
        <a:bodyPr/>
        <a:lstStyle/>
        <a:p>
          <a:r>
            <a:rPr lang="ru-RU" b="1" dirty="0" smtClean="0"/>
            <a:t>В процессе изучения предоставленного материала малыши исследуют окружающий мир.</a:t>
          </a:r>
          <a:endParaRPr lang="ru-RU" b="1" dirty="0"/>
        </a:p>
      </dgm:t>
    </dgm:pt>
    <dgm:pt modelId="{9DFA1DC3-B3B9-4028-9258-C190752ABDDB}" type="parTrans" cxnId="{0CF91BDE-DDAC-44EF-B8B6-579D8EF93145}">
      <dgm:prSet/>
      <dgm:spPr/>
      <dgm:t>
        <a:bodyPr/>
        <a:lstStyle/>
        <a:p>
          <a:endParaRPr lang="ru-RU"/>
        </a:p>
      </dgm:t>
    </dgm:pt>
    <dgm:pt modelId="{BF18B7AE-8828-4296-9950-9ECD4A1E3112}" type="sibTrans" cxnId="{0CF91BDE-DDAC-44EF-B8B6-579D8EF93145}">
      <dgm:prSet/>
      <dgm:spPr/>
      <dgm:t>
        <a:bodyPr/>
        <a:lstStyle/>
        <a:p>
          <a:endParaRPr lang="ru-RU"/>
        </a:p>
      </dgm:t>
    </dgm:pt>
    <dgm:pt modelId="{96BE8E48-6375-4F5C-873D-FB0902DE0EF2}" type="pres">
      <dgm:prSet presAssocID="{8DCDCFC2-4AF4-4B46-8AD6-B1C65057F3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EC9AC9-66A4-4995-AC87-EA42BF9E3935}" type="pres">
      <dgm:prSet presAssocID="{F62A84FD-A053-42D2-B9F3-50A05C440458}" presName="boxAndChildren" presStyleCnt="0"/>
      <dgm:spPr/>
    </dgm:pt>
    <dgm:pt modelId="{B7AD6F28-C2A3-49F0-900B-A42FC3635C62}" type="pres">
      <dgm:prSet presAssocID="{F62A84FD-A053-42D2-B9F3-50A05C440458}" presName="parentTextBox" presStyleLbl="node1" presStyleIdx="0" presStyleCnt="3"/>
      <dgm:spPr/>
      <dgm:t>
        <a:bodyPr/>
        <a:lstStyle/>
        <a:p>
          <a:endParaRPr lang="ru-RU"/>
        </a:p>
      </dgm:t>
    </dgm:pt>
    <dgm:pt modelId="{E723995E-E32C-4661-9749-964ADF423909}" type="pres">
      <dgm:prSet presAssocID="{65364A38-FA38-40FF-AA84-39755D5DE6DB}" presName="sp" presStyleCnt="0"/>
      <dgm:spPr/>
    </dgm:pt>
    <dgm:pt modelId="{F19B5EC3-617A-4244-9151-8C1662254453}" type="pres">
      <dgm:prSet presAssocID="{2B2E8433-C8F6-44D2-B97F-6BF4A3150417}" presName="arrowAndChildren" presStyleCnt="0"/>
      <dgm:spPr/>
    </dgm:pt>
    <dgm:pt modelId="{BADD88CE-8E9A-417C-A5F6-39103C305FC5}" type="pres">
      <dgm:prSet presAssocID="{2B2E8433-C8F6-44D2-B97F-6BF4A3150417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D21B5CB-BEC0-440E-97CF-43A87766A848}" type="pres">
      <dgm:prSet presAssocID="{EB1FE0DB-FFC4-4E3A-BCD9-EBD4FA04C122}" presName="sp" presStyleCnt="0"/>
      <dgm:spPr/>
    </dgm:pt>
    <dgm:pt modelId="{C8B5EEA5-8E19-4366-AD60-4267BDD9FECC}" type="pres">
      <dgm:prSet presAssocID="{D68D19E8-CC05-46CA-898C-84D89FC364D1}" presName="arrowAndChildren" presStyleCnt="0"/>
      <dgm:spPr/>
    </dgm:pt>
    <dgm:pt modelId="{918512A4-CA7E-4F4B-864C-2180BE667641}" type="pres">
      <dgm:prSet presAssocID="{D68D19E8-CC05-46CA-898C-84D89FC364D1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F1704DE5-D1BC-4453-87A5-532270E23E5C}" type="presOf" srcId="{F62A84FD-A053-42D2-B9F3-50A05C440458}" destId="{B7AD6F28-C2A3-49F0-900B-A42FC3635C62}" srcOrd="0" destOrd="0" presId="urn:microsoft.com/office/officeart/2005/8/layout/process4"/>
    <dgm:cxn modelId="{A914B8BA-338D-458E-B4C0-74E2137BB577}" type="presOf" srcId="{8DCDCFC2-4AF4-4B46-8AD6-B1C65057F3F2}" destId="{96BE8E48-6375-4F5C-873D-FB0902DE0EF2}" srcOrd="0" destOrd="0" presId="urn:microsoft.com/office/officeart/2005/8/layout/process4"/>
    <dgm:cxn modelId="{EBAD3A2B-8DAC-4254-A98D-97482D984CB9}" type="presOf" srcId="{2B2E8433-C8F6-44D2-B97F-6BF4A3150417}" destId="{BADD88CE-8E9A-417C-A5F6-39103C305FC5}" srcOrd="0" destOrd="0" presId="urn:microsoft.com/office/officeart/2005/8/layout/process4"/>
    <dgm:cxn modelId="{169971B4-6226-4B58-A51A-E2EF194515FC}" srcId="{8DCDCFC2-4AF4-4B46-8AD6-B1C65057F3F2}" destId="{2B2E8433-C8F6-44D2-B97F-6BF4A3150417}" srcOrd="1" destOrd="0" parTransId="{02F4ED19-AFCD-4D48-85F8-34AEFC1D052A}" sibTransId="{65364A38-FA38-40FF-AA84-39755D5DE6DB}"/>
    <dgm:cxn modelId="{D843202E-EE7B-4406-A4F7-4CD2DE095E33}" srcId="{8DCDCFC2-4AF4-4B46-8AD6-B1C65057F3F2}" destId="{D68D19E8-CC05-46CA-898C-84D89FC364D1}" srcOrd="0" destOrd="0" parTransId="{C3FA3DCC-5DA5-4CA3-985B-483333AF3F67}" sibTransId="{EB1FE0DB-FFC4-4E3A-BCD9-EBD4FA04C122}"/>
    <dgm:cxn modelId="{39DE7C0E-4004-4263-AFD0-F9518B666FFF}" type="presOf" srcId="{D68D19E8-CC05-46CA-898C-84D89FC364D1}" destId="{918512A4-CA7E-4F4B-864C-2180BE667641}" srcOrd="0" destOrd="0" presId="urn:microsoft.com/office/officeart/2005/8/layout/process4"/>
    <dgm:cxn modelId="{0CF91BDE-DDAC-44EF-B8B6-579D8EF93145}" srcId="{8DCDCFC2-4AF4-4B46-8AD6-B1C65057F3F2}" destId="{F62A84FD-A053-42D2-B9F3-50A05C440458}" srcOrd="2" destOrd="0" parTransId="{9DFA1DC3-B3B9-4028-9258-C190752ABDDB}" sibTransId="{BF18B7AE-8828-4296-9950-9ECD4A1E3112}"/>
    <dgm:cxn modelId="{51EC92A7-EC0B-42F8-86DF-E1C2B41D8AB3}" type="presParOf" srcId="{96BE8E48-6375-4F5C-873D-FB0902DE0EF2}" destId="{72EC9AC9-66A4-4995-AC87-EA42BF9E3935}" srcOrd="0" destOrd="0" presId="urn:microsoft.com/office/officeart/2005/8/layout/process4"/>
    <dgm:cxn modelId="{35DE2A51-D5C0-480C-8D27-2DD43BF06CC2}" type="presParOf" srcId="{72EC9AC9-66A4-4995-AC87-EA42BF9E3935}" destId="{B7AD6F28-C2A3-49F0-900B-A42FC3635C62}" srcOrd="0" destOrd="0" presId="urn:microsoft.com/office/officeart/2005/8/layout/process4"/>
    <dgm:cxn modelId="{8BA96F3B-E877-4C4D-80F6-4FA14F3E5A94}" type="presParOf" srcId="{96BE8E48-6375-4F5C-873D-FB0902DE0EF2}" destId="{E723995E-E32C-4661-9749-964ADF423909}" srcOrd="1" destOrd="0" presId="urn:microsoft.com/office/officeart/2005/8/layout/process4"/>
    <dgm:cxn modelId="{BD7BBD50-C2AD-4680-8C47-DBC444095C7E}" type="presParOf" srcId="{96BE8E48-6375-4F5C-873D-FB0902DE0EF2}" destId="{F19B5EC3-617A-4244-9151-8C1662254453}" srcOrd="2" destOrd="0" presId="urn:microsoft.com/office/officeart/2005/8/layout/process4"/>
    <dgm:cxn modelId="{0F0D712C-D011-4250-A249-311ED001CB47}" type="presParOf" srcId="{F19B5EC3-617A-4244-9151-8C1662254453}" destId="{BADD88CE-8E9A-417C-A5F6-39103C305FC5}" srcOrd="0" destOrd="0" presId="urn:microsoft.com/office/officeart/2005/8/layout/process4"/>
    <dgm:cxn modelId="{8F610471-FC8F-4937-A6C4-86EDA2CE790C}" type="presParOf" srcId="{96BE8E48-6375-4F5C-873D-FB0902DE0EF2}" destId="{ED21B5CB-BEC0-440E-97CF-43A87766A848}" srcOrd="3" destOrd="0" presId="urn:microsoft.com/office/officeart/2005/8/layout/process4"/>
    <dgm:cxn modelId="{1163EA88-4C16-44BB-867E-DA6AD58B78E1}" type="presParOf" srcId="{96BE8E48-6375-4F5C-873D-FB0902DE0EF2}" destId="{C8B5EEA5-8E19-4366-AD60-4267BDD9FECC}" srcOrd="4" destOrd="0" presId="urn:microsoft.com/office/officeart/2005/8/layout/process4"/>
    <dgm:cxn modelId="{E1F226E9-16C9-40FE-9580-A6C47FE294AE}" type="presParOf" srcId="{C8B5EEA5-8E19-4366-AD60-4267BDD9FECC}" destId="{918512A4-CA7E-4F4B-864C-2180BE66764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CDCFC2-4AF4-4B46-8AD6-B1C65057F3F2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FBA939-FF66-485E-8B40-0AA474D0A2B5}">
      <dgm:prSet/>
      <dgm:spPr/>
      <dgm:t>
        <a:bodyPr/>
        <a:lstStyle/>
        <a:p>
          <a:r>
            <a:rPr lang="ru-RU" b="1" smtClean="0"/>
            <a:t>В </a:t>
          </a:r>
          <a:r>
            <a:rPr lang="ru-RU" b="1" dirty="0" smtClean="0"/>
            <a:t>игре ребенок учится чувствовать, объяснять события и действия, изучать взаимодействие между предметами, рассуждать и делать свои умозаключения.</a:t>
          </a:r>
          <a:endParaRPr lang="ru-RU" b="1" dirty="0"/>
        </a:p>
      </dgm:t>
    </dgm:pt>
    <dgm:pt modelId="{A880F403-7B56-4B13-A79D-768AA1D80F3D}" type="parTrans" cxnId="{2858AB45-A829-4261-80C7-C56EF439E65B}">
      <dgm:prSet/>
      <dgm:spPr/>
      <dgm:t>
        <a:bodyPr/>
        <a:lstStyle/>
        <a:p>
          <a:endParaRPr lang="ru-RU"/>
        </a:p>
      </dgm:t>
    </dgm:pt>
    <dgm:pt modelId="{5989A339-9DCC-46A8-9215-80B93737B831}" type="sibTrans" cxnId="{2858AB45-A829-4261-80C7-C56EF439E65B}">
      <dgm:prSet/>
      <dgm:spPr/>
      <dgm:t>
        <a:bodyPr/>
        <a:lstStyle/>
        <a:p>
          <a:endParaRPr lang="ru-RU"/>
        </a:p>
      </dgm:t>
    </dgm:pt>
    <dgm:pt modelId="{38CF3BA5-1C54-45A0-B072-077AFF2B8B5A}">
      <dgm:prSet/>
      <dgm:spPr/>
      <dgm:t>
        <a:bodyPr/>
        <a:lstStyle/>
        <a:p>
          <a:r>
            <a:rPr lang="ru-RU" b="1" dirty="0" smtClean="0"/>
            <a:t>Именно игра, как ведущий вид деятельности старшего дошкольника, является ключевой формой работы, которая способствуют развитию интеллектуальных способностей </a:t>
          </a:r>
          <a:endParaRPr lang="ru-RU" b="1" dirty="0"/>
        </a:p>
      </dgm:t>
    </dgm:pt>
    <dgm:pt modelId="{55BD71B5-736C-4914-9FA2-F2F30BCBA792}" type="sibTrans" cxnId="{9055BA2C-9103-481A-99EF-16D972D34D1F}">
      <dgm:prSet/>
      <dgm:spPr/>
      <dgm:t>
        <a:bodyPr/>
        <a:lstStyle/>
        <a:p>
          <a:endParaRPr lang="ru-RU"/>
        </a:p>
      </dgm:t>
    </dgm:pt>
    <dgm:pt modelId="{DE91C01A-9DF4-4EF6-AAF1-E36F333DEC65}" type="parTrans" cxnId="{9055BA2C-9103-481A-99EF-16D972D34D1F}">
      <dgm:prSet/>
      <dgm:spPr/>
      <dgm:t>
        <a:bodyPr/>
        <a:lstStyle/>
        <a:p>
          <a:endParaRPr lang="ru-RU"/>
        </a:p>
      </dgm:t>
    </dgm:pt>
    <dgm:pt modelId="{1F13A37E-47D8-4244-85D2-B7D333A93FDD}">
      <dgm:prSet/>
      <dgm:spPr/>
      <dgm:t>
        <a:bodyPr/>
        <a:lstStyle/>
        <a:p>
          <a:r>
            <a:rPr lang="ru-RU" b="1" dirty="0" smtClean="0"/>
            <a:t>Способности как прижизненные образования развиваются только в процессе организованной деятельности, среда и воспитание активно формируют их.</a:t>
          </a:r>
          <a:endParaRPr lang="ru-RU" b="1" dirty="0"/>
        </a:p>
      </dgm:t>
    </dgm:pt>
    <dgm:pt modelId="{00D92AA6-DD60-4561-B7DE-40203902654B}" type="sibTrans" cxnId="{E99689A6-4801-4B13-B184-55C08AFAB2B4}">
      <dgm:prSet/>
      <dgm:spPr/>
      <dgm:t>
        <a:bodyPr/>
        <a:lstStyle/>
        <a:p>
          <a:endParaRPr lang="ru-RU"/>
        </a:p>
      </dgm:t>
    </dgm:pt>
    <dgm:pt modelId="{4244BEB1-6F32-423A-A171-D5B2E91E967E}" type="parTrans" cxnId="{E99689A6-4801-4B13-B184-55C08AFAB2B4}">
      <dgm:prSet/>
      <dgm:spPr/>
      <dgm:t>
        <a:bodyPr/>
        <a:lstStyle/>
        <a:p>
          <a:endParaRPr lang="ru-RU"/>
        </a:p>
      </dgm:t>
    </dgm:pt>
    <dgm:pt modelId="{96BE8E48-6375-4F5C-873D-FB0902DE0EF2}" type="pres">
      <dgm:prSet presAssocID="{8DCDCFC2-4AF4-4B46-8AD6-B1C65057F3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AFE911-F71B-439E-8216-5093EA98F4D9}" type="pres">
      <dgm:prSet presAssocID="{1F13A37E-47D8-4244-85D2-B7D333A93FDD}" presName="boxAndChildren" presStyleCnt="0"/>
      <dgm:spPr/>
    </dgm:pt>
    <dgm:pt modelId="{0CE8B260-3A8C-4DF0-8BC4-7F7AC9819DC8}" type="pres">
      <dgm:prSet presAssocID="{1F13A37E-47D8-4244-85D2-B7D333A93FDD}" presName="parentTextBox" presStyleLbl="node1" presStyleIdx="0" presStyleCnt="3"/>
      <dgm:spPr/>
      <dgm:t>
        <a:bodyPr/>
        <a:lstStyle/>
        <a:p>
          <a:endParaRPr lang="ru-RU"/>
        </a:p>
      </dgm:t>
    </dgm:pt>
    <dgm:pt modelId="{57797C68-5B4E-4CC3-B2ED-3A1DD998B493}" type="pres">
      <dgm:prSet presAssocID="{55BD71B5-736C-4914-9FA2-F2F30BCBA792}" presName="sp" presStyleCnt="0"/>
      <dgm:spPr/>
    </dgm:pt>
    <dgm:pt modelId="{C1BF034B-0651-47F3-83C9-A660A8EF770A}" type="pres">
      <dgm:prSet presAssocID="{38CF3BA5-1C54-45A0-B072-077AFF2B8B5A}" presName="arrowAndChildren" presStyleCnt="0"/>
      <dgm:spPr/>
    </dgm:pt>
    <dgm:pt modelId="{89683557-7A03-4B30-BF11-AA1A659D8722}" type="pres">
      <dgm:prSet presAssocID="{38CF3BA5-1C54-45A0-B072-077AFF2B8B5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19CF4F5-B90F-4D5C-8906-046503B280CD}" type="pres">
      <dgm:prSet presAssocID="{5989A339-9DCC-46A8-9215-80B93737B831}" presName="sp" presStyleCnt="0"/>
      <dgm:spPr/>
    </dgm:pt>
    <dgm:pt modelId="{66F10C2E-D566-47CA-B4E2-4CEDFFE21465}" type="pres">
      <dgm:prSet presAssocID="{71FBA939-FF66-485E-8B40-0AA474D0A2B5}" presName="arrowAndChildren" presStyleCnt="0"/>
      <dgm:spPr/>
    </dgm:pt>
    <dgm:pt modelId="{31EFAA3C-A267-47B6-B0DE-BAAC19962397}" type="pres">
      <dgm:prSet presAssocID="{71FBA939-FF66-485E-8B40-0AA474D0A2B5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9055BA2C-9103-481A-99EF-16D972D34D1F}" srcId="{8DCDCFC2-4AF4-4B46-8AD6-B1C65057F3F2}" destId="{38CF3BA5-1C54-45A0-B072-077AFF2B8B5A}" srcOrd="1" destOrd="0" parTransId="{DE91C01A-9DF4-4EF6-AAF1-E36F333DEC65}" sibTransId="{55BD71B5-736C-4914-9FA2-F2F30BCBA792}"/>
    <dgm:cxn modelId="{E99689A6-4801-4B13-B184-55C08AFAB2B4}" srcId="{8DCDCFC2-4AF4-4B46-8AD6-B1C65057F3F2}" destId="{1F13A37E-47D8-4244-85D2-B7D333A93FDD}" srcOrd="2" destOrd="0" parTransId="{4244BEB1-6F32-423A-A171-D5B2E91E967E}" sibTransId="{00D92AA6-DD60-4561-B7DE-40203902654B}"/>
    <dgm:cxn modelId="{2858AB45-A829-4261-80C7-C56EF439E65B}" srcId="{8DCDCFC2-4AF4-4B46-8AD6-B1C65057F3F2}" destId="{71FBA939-FF66-485E-8B40-0AA474D0A2B5}" srcOrd="0" destOrd="0" parTransId="{A880F403-7B56-4B13-A79D-768AA1D80F3D}" sibTransId="{5989A339-9DCC-46A8-9215-80B93737B831}"/>
    <dgm:cxn modelId="{DAD85567-9C82-47F9-9E1E-A11EFA39A12C}" type="presOf" srcId="{38CF3BA5-1C54-45A0-B072-077AFF2B8B5A}" destId="{89683557-7A03-4B30-BF11-AA1A659D8722}" srcOrd="0" destOrd="0" presId="urn:microsoft.com/office/officeart/2005/8/layout/process4"/>
    <dgm:cxn modelId="{A914B8BA-338D-458E-B4C0-74E2137BB577}" type="presOf" srcId="{8DCDCFC2-4AF4-4B46-8AD6-B1C65057F3F2}" destId="{96BE8E48-6375-4F5C-873D-FB0902DE0EF2}" srcOrd="0" destOrd="0" presId="urn:microsoft.com/office/officeart/2005/8/layout/process4"/>
    <dgm:cxn modelId="{A3BDC1BF-8989-4FA6-A43A-54EB75429E79}" type="presOf" srcId="{71FBA939-FF66-485E-8B40-0AA474D0A2B5}" destId="{31EFAA3C-A267-47B6-B0DE-BAAC19962397}" srcOrd="0" destOrd="0" presId="urn:microsoft.com/office/officeart/2005/8/layout/process4"/>
    <dgm:cxn modelId="{959D50F8-4E02-427C-B0BB-0A523567D58B}" type="presOf" srcId="{1F13A37E-47D8-4244-85D2-B7D333A93FDD}" destId="{0CE8B260-3A8C-4DF0-8BC4-7F7AC9819DC8}" srcOrd="0" destOrd="0" presId="urn:microsoft.com/office/officeart/2005/8/layout/process4"/>
    <dgm:cxn modelId="{24E8DA28-80AB-4BFE-8AC0-B9FCF167DA1A}" type="presParOf" srcId="{96BE8E48-6375-4F5C-873D-FB0902DE0EF2}" destId="{86AFE911-F71B-439E-8216-5093EA98F4D9}" srcOrd="0" destOrd="0" presId="urn:microsoft.com/office/officeart/2005/8/layout/process4"/>
    <dgm:cxn modelId="{6CA7473C-D621-40CF-941B-385310278D17}" type="presParOf" srcId="{86AFE911-F71B-439E-8216-5093EA98F4D9}" destId="{0CE8B260-3A8C-4DF0-8BC4-7F7AC9819DC8}" srcOrd="0" destOrd="0" presId="urn:microsoft.com/office/officeart/2005/8/layout/process4"/>
    <dgm:cxn modelId="{C8D3D645-F018-4D3F-91CE-F27920C8EE06}" type="presParOf" srcId="{96BE8E48-6375-4F5C-873D-FB0902DE0EF2}" destId="{57797C68-5B4E-4CC3-B2ED-3A1DD998B493}" srcOrd="1" destOrd="0" presId="urn:microsoft.com/office/officeart/2005/8/layout/process4"/>
    <dgm:cxn modelId="{8241E2EE-BB92-4D21-924C-8A96720101A6}" type="presParOf" srcId="{96BE8E48-6375-4F5C-873D-FB0902DE0EF2}" destId="{C1BF034B-0651-47F3-83C9-A660A8EF770A}" srcOrd="2" destOrd="0" presId="urn:microsoft.com/office/officeart/2005/8/layout/process4"/>
    <dgm:cxn modelId="{642B744B-FCCD-4E6E-8E77-9F2A07C856D3}" type="presParOf" srcId="{C1BF034B-0651-47F3-83C9-A660A8EF770A}" destId="{89683557-7A03-4B30-BF11-AA1A659D8722}" srcOrd="0" destOrd="0" presId="urn:microsoft.com/office/officeart/2005/8/layout/process4"/>
    <dgm:cxn modelId="{472981FB-201F-4848-970A-0FCBBC409187}" type="presParOf" srcId="{96BE8E48-6375-4F5C-873D-FB0902DE0EF2}" destId="{919CF4F5-B90F-4D5C-8906-046503B280CD}" srcOrd="3" destOrd="0" presId="urn:microsoft.com/office/officeart/2005/8/layout/process4"/>
    <dgm:cxn modelId="{D72581D1-33DC-42E0-B229-1934FEA81E92}" type="presParOf" srcId="{96BE8E48-6375-4F5C-873D-FB0902DE0EF2}" destId="{66F10C2E-D566-47CA-B4E2-4CEDFFE21465}" srcOrd="4" destOrd="0" presId="urn:microsoft.com/office/officeart/2005/8/layout/process4"/>
    <dgm:cxn modelId="{DEDF8720-CA9A-4C54-B4A8-01ED6B883A13}" type="presParOf" srcId="{66F10C2E-D566-47CA-B4E2-4CEDFFE21465}" destId="{31EFAA3C-A267-47B6-B0DE-BAAC1996239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69267-DA55-472C-8672-854C67148D89}">
      <dsp:nvSpPr>
        <dsp:cNvPr id="0" name=""/>
        <dsp:cNvSpPr/>
      </dsp:nvSpPr>
      <dsp:spPr>
        <a:xfrm>
          <a:off x="0" y="4317274"/>
          <a:ext cx="6132660" cy="5666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от умения воспроизводить </a:t>
          </a:r>
          <a:r>
            <a:rPr lang="ru-RU" sz="1400" b="1" kern="1200" dirty="0"/>
            <a:t>последовательность действий и составлять связный рассказ по картинкам</a:t>
          </a:r>
        </a:p>
      </dsp:txBody>
      <dsp:txXfrm>
        <a:off x="0" y="4317274"/>
        <a:ext cx="6132660" cy="566639"/>
      </dsp:txXfrm>
    </dsp:sp>
    <dsp:sp modelId="{CE10C0AB-7E7A-452A-A0A0-1DAAFF4B8155}">
      <dsp:nvSpPr>
        <dsp:cNvPr id="0" name=""/>
        <dsp:cNvSpPr/>
      </dsp:nvSpPr>
      <dsp:spPr>
        <a:xfrm rot="10800000">
          <a:off x="0" y="3454282"/>
          <a:ext cx="6132660" cy="87149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от умения </a:t>
          </a:r>
          <a:r>
            <a:rPr lang="ru-RU" sz="1400" b="1" kern="1200" dirty="0"/>
            <a:t>рассуждать, обосновывать, доказывать и отстаивать правильность своих мыслей.</a:t>
          </a:r>
        </a:p>
      </dsp:txBody>
      <dsp:txXfrm rot="10800000">
        <a:off x="0" y="3454282"/>
        <a:ext cx="6132660" cy="566269"/>
      </dsp:txXfrm>
    </dsp:sp>
    <dsp:sp modelId="{BAC93837-BE8A-4F77-B676-97BA81D225BB}">
      <dsp:nvSpPr>
        <dsp:cNvPr id="0" name=""/>
        <dsp:cNvSpPr/>
      </dsp:nvSpPr>
      <dsp:spPr>
        <a:xfrm rot="10800000">
          <a:off x="0" y="2591289"/>
          <a:ext cx="6132660" cy="87149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от способности делать </a:t>
          </a:r>
          <a:r>
            <a:rPr lang="ru-RU" sz="1400" b="1" kern="1200" dirty="0"/>
            <a:t>правильные выводы на основе предложенных ситуаций.</a:t>
          </a:r>
        </a:p>
      </dsp:txBody>
      <dsp:txXfrm rot="10800000">
        <a:off x="0" y="2591289"/>
        <a:ext cx="6132660" cy="566269"/>
      </dsp:txXfrm>
    </dsp:sp>
    <dsp:sp modelId="{B6CAC26C-78C5-42A9-A3B3-FA5A092898D0}">
      <dsp:nvSpPr>
        <dsp:cNvPr id="0" name=""/>
        <dsp:cNvSpPr/>
      </dsp:nvSpPr>
      <dsp:spPr>
        <a:xfrm rot="10800000">
          <a:off x="0" y="1728192"/>
          <a:ext cx="6132660" cy="87149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от умения владеть </a:t>
          </a:r>
          <a:r>
            <a:rPr lang="ru-RU" sz="1400" b="1" kern="1200" dirty="0"/>
            <a:t>навыками решения логических задач, находить логические ошибки </a:t>
          </a:r>
          <a:r>
            <a:rPr lang="ru-RU" sz="1400" b="1" kern="1200" dirty="0" smtClean="0"/>
            <a:t>на слух и на </a:t>
          </a:r>
          <a:r>
            <a:rPr lang="ru-RU" sz="1400" b="1" kern="1200" dirty="0" err="1" smtClean="0"/>
            <a:t>на</a:t>
          </a:r>
          <a:r>
            <a:rPr lang="ru-RU" sz="1400" b="1" kern="1200" dirty="0" smtClean="0"/>
            <a:t> </a:t>
          </a:r>
          <a:r>
            <a:rPr lang="ru-RU" sz="1400" b="1" kern="1200" dirty="0"/>
            <a:t>рисунке.</a:t>
          </a:r>
        </a:p>
      </dsp:txBody>
      <dsp:txXfrm rot="10800000">
        <a:off x="0" y="1728192"/>
        <a:ext cx="6132660" cy="566269"/>
      </dsp:txXfrm>
    </dsp:sp>
    <dsp:sp modelId="{17009DAD-00E5-48AD-875E-9BE1C90C180E}">
      <dsp:nvSpPr>
        <dsp:cNvPr id="0" name=""/>
        <dsp:cNvSpPr/>
      </dsp:nvSpPr>
      <dsp:spPr>
        <a:xfrm rot="10800000">
          <a:off x="0" y="864092"/>
          <a:ext cx="6132660" cy="87149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от уровня сформированности познавательных процессов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(внимание, память, мышление, воображение, речь)</a:t>
          </a:r>
        </a:p>
      </dsp:txBody>
      <dsp:txXfrm rot="10800000">
        <a:off x="0" y="864092"/>
        <a:ext cx="6132660" cy="566269"/>
      </dsp:txXfrm>
    </dsp:sp>
    <dsp:sp modelId="{8BE0F123-A7DA-46C9-B06B-68C63484E3E8}">
      <dsp:nvSpPr>
        <dsp:cNvPr id="0" name=""/>
        <dsp:cNvSpPr/>
      </dsp:nvSpPr>
      <dsp:spPr>
        <a:xfrm rot="10800000">
          <a:off x="0" y="2136"/>
          <a:ext cx="6132660" cy="87149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Всестороннее  </a:t>
          </a:r>
          <a:r>
            <a:rPr lang="ru-RU" sz="1600" b="1" kern="1200" baseline="0" dirty="0" smtClean="0"/>
            <a:t>развитие</a:t>
          </a:r>
          <a:r>
            <a:rPr lang="ru-RU" sz="1600" b="1" kern="1200" dirty="0" smtClean="0"/>
            <a:t> интеллектуальных способностей детей зависит:</a:t>
          </a:r>
          <a:endParaRPr lang="ru-RU" sz="1600" b="1" kern="1200" dirty="0"/>
        </a:p>
      </dsp:txBody>
      <dsp:txXfrm rot="10800000">
        <a:off x="0" y="2136"/>
        <a:ext cx="6132660" cy="566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2BC7B-BB29-4A27-B2EA-B5E2AB86710D}">
      <dsp:nvSpPr>
        <dsp:cNvPr id="0" name=""/>
        <dsp:cNvSpPr/>
      </dsp:nvSpPr>
      <dsp:spPr>
        <a:xfrm>
          <a:off x="0" y="4007764"/>
          <a:ext cx="6132660" cy="876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предметы, и вся окружающая обстановка в группе для детей разных возрастов должны быть различными, соответствующими исследовательским возможностям.</a:t>
          </a:r>
          <a:endParaRPr lang="ru-RU" sz="1500" b="1" kern="1200" dirty="0"/>
        </a:p>
      </dsp:txBody>
      <dsp:txXfrm>
        <a:off x="0" y="4007764"/>
        <a:ext cx="6132660" cy="876800"/>
      </dsp:txXfrm>
    </dsp:sp>
    <dsp:sp modelId="{E15379F2-C8CD-4057-A9C4-C30EC15E21A3}">
      <dsp:nvSpPr>
        <dsp:cNvPr id="0" name=""/>
        <dsp:cNvSpPr/>
      </dsp:nvSpPr>
      <dsp:spPr>
        <a:xfrm rot="10800000">
          <a:off x="0" y="2672396"/>
          <a:ext cx="6132660" cy="134851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baseline="0" dirty="0" smtClean="0"/>
            <a:t>применение различных дидактических заданий и игр;</a:t>
          </a:r>
          <a:endParaRPr lang="ru-RU" sz="1400" b="1" i="0" kern="1200" baseline="0" dirty="0"/>
        </a:p>
      </dsp:txBody>
      <dsp:txXfrm rot="10800000">
        <a:off x="0" y="2672396"/>
        <a:ext cx="6132660" cy="876227"/>
      </dsp:txXfrm>
    </dsp:sp>
    <dsp:sp modelId="{68CBF27D-3EED-4296-9528-26B28F96E158}">
      <dsp:nvSpPr>
        <dsp:cNvPr id="0" name=""/>
        <dsp:cNvSpPr/>
      </dsp:nvSpPr>
      <dsp:spPr>
        <a:xfrm rot="10800000">
          <a:off x="0" y="1368152"/>
          <a:ext cx="6132660" cy="134851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1785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90" b="1" i="0" kern="1200" baseline="0" dirty="0" smtClean="0"/>
            <a:t>личная вовлеченность детей в исследование и разную деятельность;</a:t>
          </a:r>
          <a:endParaRPr lang="ru-RU" sz="1390" b="1" i="0" kern="1200" baseline="0" dirty="0"/>
        </a:p>
      </dsp:txBody>
      <dsp:txXfrm rot="10800000">
        <a:off x="0" y="1368152"/>
        <a:ext cx="6132660" cy="876227"/>
      </dsp:txXfrm>
    </dsp:sp>
    <dsp:sp modelId="{7356286F-572E-4E86-AAA0-EE1D17A8263C}">
      <dsp:nvSpPr>
        <dsp:cNvPr id="0" name=""/>
        <dsp:cNvSpPr/>
      </dsp:nvSpPr>
      <dsp:spPr>
        <a:xfrm rot="10800000">
          <a:off x="0" y="2"/>
          <a:ext cx="6132660" cy="134851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rgbClr val="000000"/>
              </a:solidFill>
              <a:effectLst/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solidFill>
                <a:srgbClr val="000000"/>
              </a:solidFill>
              <a:effectLst/>
              <a:latin typeface="&amp;quot"/>
              <a:ea typeface="Times New Roman" panose="02020603050405020304" pitchFamily="18" charset="0"/>
              <a:cs typeface="Times New Roman" panose="02020603050405020304" pitchFamily="18" charset="0"/>
            </a:rPr>
            <a:t>Главное условие работы с дошкольниками - ориентироваться на их возможности и развивать деятельность, направленную на изучение мира и окружающего пространства</a:t>
          </a:r>
          <a:endParaRPr lang="ru-RU" sz="1600" b="1" kern="1200" dirty="0"/>
        </a:p>
      </dsp:txBody>
      <dsp:txXfrm rot="10800000">
        <a:off x="0" y="2"/>
        <a:ext cx="6132660" cy="876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BB3D6-8AD1-4535-A765-0865A28B6503}">
      <dsp:nvSpPr>
        <dsp:cNvPr id="0" name=""/>
        <dsp:cNvSpPr/>
      </dsp:nvSpPr>
      <dsp:spPr>
        <a:xfrm>
          <a:off x="0" y="2973564"/>
          <a:ext cx="6421328" cy="9759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Дети особо охотно играют с игрушками, напоминающими предметы взрослых. Они учатся орудовать вещами, подражая маме или папе.</a:t>
          </a:r>
          <a:endParaRPr lang="ru-RU" sz="1500" b="1" kern="1200" dirty="0"/>
        </a:p>
      </dsp:txBody>
      <dsp:txXfrm>
        <a:off x="0" y="2973564"/>
        <a:ext cx="6421328" cy="975990"/>
      </dsp:txXfrm>
    </dsp:sp>
    <dsp:sp modelId="{7EEE5D23-1EC3-4191-8254-EB88686BB74D}">
      <dsp:nvSpPr>
        <dsp:cNvPr id="0" name=""/>
        <dsp:cNvSpPr/>
      </dsp:nvSpPr>
      <dsp:spPr>
        <a:xfrm rot="10800000">
          <a:off x="0" y="1487131"/>
          <a:ext cx="6421328" cy="150107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Все предметы, окружающие детей, должны быть яркими, простыми и понятными. Обязательно наличие подчеркнутого признака, к примеру: форма, цвет, материал, величина.</a:t>
          </a:r>
          <a:endParaRPr lang="ru-RU" sz="1500" b="1" kern="1200" dirty="0"/>
        </a:p>
      </dsp:txBody>
      <dsp:txXfrm rot="10800000">
        <a:off x="0" y="1487131"/>
        <a:ext cx="6421328" cy="975352"/>
      </dsp:txXfrm>
    </dsp:sp>
    <dsp:sp modelId="{1091CC21-25A5-4BE2-B378-1730F274FA5F}">
      <dsp:nvSpPr>
        <dsp:cNvPr id="0" name=""/>
        <dsp:cNvSpPr/>
      </dsp:nvSpPr>
      <dsp:spPr>
        <a:xfrm rot="10800000">
          <a:off x="0" y="698"/>
          <a:ext cx="6421328" cy="150107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Особенности познавательного развития у двух-трёхлетний детей связаны с настоящим моментом и окружающей обстановкой.</a:t>
          </a:r>
          <a:endParaRPr lang="ru-RU" sz="1500" b="1" kern="1200" dirty="0"/>
        </a:p>
      </dsp:txBody>
      <dsp:txXfrm rot="10800000">
        <a:off x="0" y="698"/>
        <a:ext cx="6421328" cy="975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D6F28-C2A3-49F0-900B-A42FC3635C62}">
      <dsp:nvSpPr>
        <dsp:cNvPr id="0" name=""/>
        <dsp:cNvSpPr/>
      </dsp:nvSpPr>
      <dsp:spPr>
        <a:xfrm>
          <a:off x="0" y="2712639"/>
          <a:ext cx="6196013" cy="8903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 процессе изучения предоставленного материала малыши исследуют окружающий мир.</a:t>
          </a:r>
          <a:endParaRPr lang="ru-RU" sz="1500" b="1" kern="1200" dirty="0"/>
        </a:p>
      </dsp:txBody>
      <dsp:txXfrm>
        <a:off x="0" y="2712639"/>
        <a:ext cx="6196013" cy="890348"/>
      </dsp:txXfrm>
    </dsp:sp>
    <dsp:sp modelId="{BADD88CE-8E9A-417C-A5F6-39103C305FC5}">
      <dsp:nvSpPr>
        <dsp:cNvPr id="0" name=""/>
        <dsp:cNvSpPr/>
      </dsp:nvSpPr>
      <dsp:spPr>
        <a:xfrm rot="10800000">
          <a:off x="0" y="1356638"/>
          <a:ext cx="6196013" cy="136935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Необходимо наличие сюжетных игрушек и бытовых предметов. </a:t>
          </a:r>
          <a:endParaRPr lang="ru-RU" sz="1500" b="1" kern="1200" dirty="0"/>
        </a:p>
      </dsp:txBody>
      <dsp:txXfrm rot="10800000">
        <a:off x="0" y="1356638"/>
        <a:ext cx="6196013" cy="889766"/>
      </dsp:txXfrm>
    </dsp:sp>
    <dsp:sp modelId="{918512A4-CA7E-4F4B-864C-2180BE667641}">
      <dsp:nvSpPr>
        <dsp:cNvPr id="0" name=""/>
        <dsp:cNvSpPr/>
      </dsp:nvSpPr>
      <dsp:spPr>
        <a:xfrm rot="10800000">
          <a:off x="0" y="636"/>
          <a:ext cx="6196013" cy="136935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Познавательное развитие в средней группе предполагает продолжение расширения представлений о мире, развитие словарного запаса.</a:t>
          </a:r>
          <a:endParaRPr lang="ru-RU" sz="1500" b="1" kern="1200" dirty="0"/>
        </a:p>
      </dsp:txBody>
      <dsp:txXfrm rot="10800000">
        <a:off x="0" y="636"/>
        <a:ext cx="6196013" cy="8897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8B260-3A8C-4DF0-8BC4-7F7AC9819DC8}">
      <dsp:nvSpPr>
        <dsp:cNvPr id="0" name=""/>
        <dsp:cNvSpPr/>
      </dsp:nvSpPr>
      <dsp:spPr>
        <a:xfrm>
          <a:off x="0" y="2973564"/>
          <a:ext cx="6421328" cy="9759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Способности как прижизненные образования развиваются только в процессе организованной деятельности, среда и воспитание активно формируют их.</a:t>
          </a:r>
          <a:endParaRPr lang="ru-RU" sz="1500" b="1" kern="1200" dirty="0"/>
        </a:p>
      </dsp:txBody>
      <dsp:txXfrm>
        <a:off x="0" y="2973564"/>
        <a:ext cx="6421328" cy="975990"/>
      </dsp:txXfrm>
    </dsp:sp>
    <dsp:sp modelId="{89683557-7A03-4B30-BF11-AA1A659D8722}">
      <dsp:nvSpPr>
        <dsp:cNvPr id="0" name=""/>
        <dsp:cNvSpPr/>
      </dsp:nvSpPr>
      <dsp:spPr>
        <a:xfrm rot="10800000">
          <a:off x="0" y="1487131"/>
          <a:ext cx="6421328" cy="150107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Именно игра, как ведущий вид деятельности старшего дошкольника, является ключевой формой работы, которая способствуют развитию интеллектуальных способностей </a:t>
          </a:r>
          <a:endParaRPr lang="ru-RU" sz="1500" b="1" kern="1200" dirty="0"/>
        </a:p>
      </dsp:txBody>
      <dsp:txXfrm rot="10800000">
        <a:off x="0" y="1487131"/>
        <a:ext cx="6421328" cy="975352"/>
      </dsp:txXfrm>
    </dsp:sp>
    <dsp:sp modelId="{31EFAA3C-A267-47B6-B0DE-BAAC19962397}">
      <dsp:nvSpPr>
        <dsp:cNvPr id="0" name=""/>
        <dsp:cNvSpPr/>
      </dsp:nvSpPr>
      <dsp:spPr>
        <a:xfrm rot="10800000">
          <a:off x="0" y="698"/>
          <a:ext cx="6421328" cy="150107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В </a:t>
          </a:r>
          <a:r>
            <a:rPr lang="ru-RU" sz="1500" b="1" kern="1200" dirty="0" smtClean="0"/>
            <a:t>игре ребенок учится чувствовать, объяснять события и действия, изучать взаимодействие между предметами, рассуждать и делать свои умозаключения.</a:t>
          </a:r>
          <a:endParaRPr lang="ru-RU" sz="1500" b="1" kern="1200" dirty="0"/>
        </a:p>
      </dsp:txBody>
      <dsp:txXfrm rot="10800000">
        <a:off x="0" y="698"/>
        <a:ext cx="6421328" cy="975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tint val="93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16661" cy="187220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Психологическая служба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МБДОУ «Аленький цветочек»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339966"/>
                </a:solidFill>
              </a:rPr>
              <a:t>Информационный ликбез для педагогов</a:t>
            </a:r>
            <a:br>
              <a:rPr lang="ru-RU" sz="1800" b="1" dirty="0" smtClean="0">
                <a:solidFill>
                  <a:srgbClr val="339966"/>
                </a:solidFill>
              </a:rPr>
            </a:br>
            <a:r>
              <a:rPr lang="ru-RU" sz="1800" b="1" dirty="0" smtClean="0">
                <a:solidFill>
                  <a:srgbClr val="339966"/>
                </a:solidFill>
              </a:rPr>
              <a:t>по теме: </a:t>
            </a:r>
            <a:br>
              <a:rPr lang="ru-RU" sz="1800" b="1" dirty="0" smtClean="0">
                <a:solidFill>
                  <a:srgbClr val="339966"/>
                </a:solidFill>
              </a:rPr>
            </a:br>
            <a:r>
              <a:rPr lang="ru-RU" sz="1800" b="1" dirty="0" smtClean="0">
                <a:solidFill>
                  <a:srgbClr val="339966"/>
                </a:solidFill>
              </a:rPr>
              <a:t>«Особенности формирования интеллектуальных способностей у детей дошкольного возраста»</a:t>
            </a:r>
            <a:endParaRPr lang="ru-RU" sz="1800" b="1" dirty="0">
              <a:solidFill>
                <a:srgbClr val="33996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45511" y="2276872"/>
            <a:ext cx="4812854" cy="360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437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19288"/>
              </p:ext>
            </p:extLst>
          </p:nvPr>
        </p:nvGraphicFramePr>
        <p:xfrm>
          <a:off x="1463040" y="1772816"/>
          <a:ext cx="6421328" cy="3950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/>
              <a:t>Старший дошкольный возраст: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2481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-798" r="6951"/>
          <a:stretch/>
        </p:blipFill>
        <p:spPr>
          <a:xfrm rot="5400000">
            <a:off x="2195736" y="620688"/>
            <a:ext cx="475252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42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5201"/>
          <a:stretch/>
        </p:blipFill>
        <p:spPr>
          <a:xfrm rot="5400000">
            <a:off x="815195" y="777093"/>
            <a:ext cx="3096000" cy="2927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0" b="4850"/>
          <a:stretch/>
        </p:blipFill>
        <p:spPr>
          <a:xfrm>
            <a:off x="1907704" y="3688579"/>
            <a:ext cx="5544000" cy="244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0" r="12988" b="-1"/>
          <a:stretch/>
        </p:blipFill>
        <p:spPr>
          <a:xfrm>
            <a:off x="3976457" y="792813"/>
            <a:ext cx="4176000" cy="289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51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72816"/>
            <a:ext cx="593801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228000" cy="467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81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412776"/>
            <a:ext cx="6048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</a:t>
            </a:r>
            <a:r>
              <a:rPr lang="ru-RU" sz="2000" b="1" dirty="0" smtClean="0"/>
              <a:t>роявление</a:t>
            </a:r>
            <a:r>
              <a:rPr lang="ru-RU" sz="2000" dirty="0" smtClean="0"/>
              <a:t> </a:t>
            </a:r>
            <a:r>
              <a:rPr lang="ru-RU" sz="2000" b="1" dirty="0"/>
              <a:t>доверительного отношения</a:t>
            </a:r>
            <a:r>
              <a:rPr lang="ru-RU" sz="2000" dirty="0"/>
              <a:t> со стороны одних рождает, как правило, ответное доверие у остальных.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Кроме </a:t>
            </a:r>
            <a:r>
              <a:rPr lang="ru-RU" sz="2000" dirty="0"/>
              <a:t>того, </a:t>
            </a:r>
            <a:r>
              <a:rPr lang="ru-RU" sz="2000" b="1" dirty="0"/>
              <a:t>доверительное отношение</a:t>
            </a:r>
            <a:r>
              <a:rPr lang="ru-RU" sz="2000" dirty="0"/>
              <a:t>, проявленное одним человеком к другому во время </a:t>
            </a:r>
            <a:r>
              <a:rPr lang="ru-RU" sz="2000" dirty="0" smtClean="0"/>
              <a:t>общения: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b="1" dirty="0"/>
              <a:t>усиливает у каждого из них чувство собственной ценности</a:t>
            </a:r>
            <a:r>
              <a:rPr lang="ru-RU" sz="2000" dirty="0"/>
              <a:t>,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повышает </a:t>
            </a:r>
            <a:r>
              <a:rPr lang="ru-RU" sz="2000" b="1" dirty="0"/>
              <a:t>взаимное принятие, </a:t>
            </a:r>
            <a:endParaRPr lang="ru-R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упрочивает </a:t>
            </a:r>
            <a:r>
              <a:rPr lang="ru-RU" sz="2000" b="1" dirty="0"/>
              <a:t>право каждого оставаться самим собой.</a:t>
            </a:r>
          </a:p>
        </p:txBody>
      </p:sp>
    </p:spTree>
    <p:extLst>
      <p:ext uri="{BB962C8B-B14F-4D97-AF65-F5344CB8AC3E}">
        <p14:creationId xmlns:p14="http://schemas.microsoft.com/office/powerpoint/2010/main" val="26840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346" y="1197670"/>
            <a:ext cx="4377307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305342"/>
            <a:ext cx="60486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Проявление </a:t>
            </a:r>
            <a:r>
              <a:rPr lang="ru-RU" sz="2000" b="1" dirty="0" smtClean="0"/>
              <a:t>доброжелательности</a:t>
            </a:r>
            <a:r>
              <a:rPr lang="ru-RU" sz="2000" dirty="0" smtClean="0"/>
              <a:t> </a:t>
            </a:r>
            <a:r>
              <a:rPr lang="ru-RU" sz="2000" dirty="0"/>
              <a:t>по отношению друг к другу при межличностных контактах, а также </a:t>
            </a:r>
            <a:r>
              <a:rPr lang="ru-RU" sz="2000" b="1" dirty="0"/>
              <a:t>способности к сопереживанию и сочувствию.</a:t>
            </a:r>
          </a:p>
          <a:p>
            <a:endParaRPr lang="ru-RU" sz="2000" dirty="0" smtClean="0"/>
          </a:p>
          <a:p>
            <a:r>
              <a:rPr lang="ru-RU" sz="2000" dirty="0" smtClean="0"/>
              <a:t>Важным </a:t>
            </a:r>
            <a:r>
              <a:rPr lang="ru-RU" sz="2000" dirty="0"/>
              <a:t>условием успешного общения всегда оказывается также </a:t>
            </a:r>
            <a:r>
              <a:rPr lang="ru-RU" sz="2000" b="1" dirty="0"/>
              <a:t>искренность в выражении чувств, </a:t>
            </a:r>
            <a:r>
              <a:rPr lang="ru-RU" sz="2000" dirty="0"/>
              <a:t>потому что лишь при наличии ее создается возможность построения </a:t>
            </a:r>
            <a:r>
              <a:rPr lang="ru-RU" sz="2000" b="1" dirty="0"/>
              <a:t>по-настоящему психологически адекватного и конструктивного </a:t>
            </a:r>
            <a:r>
              <a:rPr lang="ru-RU" sz="2000" dirty="0"/>
              <a:t>по своим результатам поведения участников </a:t>
            </a:r>
            <a:r>
              <a:rPr lang="ru-RU" sz="2000" b="1" dirty="0"/>
              <a:t>общения по отношению друг к другу.</a:t>
            </a:r>
          </a:p>
        </p:txBody>
      </p:sp>
    </p:spTree>
    <p:extLst>
      <p:ext uri="{BB962C8B-B14F-4D97-AF65-F5344CB8AC3E}">
        <p14:creationId xmlns:p14="http://schemas.microsoft.com/office/powerpoint/2010/main" val="13564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/>
          <a:stretch/>
        </p:blipFill>
        <p:spPr>
          <a:xfrm rot="5400000">
            <a:off x="4313966" y="1672094"/>
            <a:ext cx="4068000" cy="3695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10800"/>
          <a:stretch/>
        </p:blipFill>
        <p:spPr>
          <a:xfrm rot="16200000">
            <a:off x="467544" y="1772816"/>
            <a:ext cx="4536000" cy="302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56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566841"/>
              </p:ext>
            </p:extLst>
          </p:nvPr>
        </p:nvGraphicFramePr>
        <p:xfrm>
          <a:off x="1463675" y="836713"/>
          <a:ext cx="6132661" cy="4886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67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185724"/>
              </p:ext>
            </p:extLst>
          </p:nvPr>
        </p:nvGraphicFramePr>
        <p:xfrm>
          <a:off x="1463675" y="836713"/>
          <a:ext cx="6132661" cy="4886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19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272808" cy="11521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/>
                <a:ea typeface="Times New Roman"/>
              </a:rPr>
              <a:t>Младший дошкольный возраст</a:t>
            </a:r>
            <a:r>
              <a:rPr lang="ru-RU" sz="3200" dirty="0" smtClean="0">
                <a:latin typeface="Times New Roman"/>
                <a:ea typeface="Times New Roman"/>
              </a:rPr>
              <a:t/>
            </a:r>
            <a:br>
              <a:rPr lang="ru-RU" sz="3200" dirty="0" smtClean="0">
                <a:latin typeface="Times New Roman"/>
                <a:ea typeface="Times New Roman"/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539493"/>
              </p:ext>
            </p:extLst>
          </p:nvPr>
        </p:nvGraphicFramePr>
        <p:xfrm>
          <a:off x="1463040" y="1772816"/>
          <a:ext cx="6421328" cy="3950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96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2374" r="37821"/>
          <a:stretch/>
        </p:blipFill>
        <p:spPr>
          <a:xfrm>
            <a:off x="1026272" y="764704"/>
            <a:ext cx="3096344" cy="3518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82" y="2828492"/>
            <a:ext cx="6962235" cy="12010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r="28258"/>
          <a:stretch/>
        </p:blipFill>
        <p:spPr>
          <a:xfrm>
            <a:off x="4398620" y="1793493"/>
            <a:ext cx="3719107" cy="3271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402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r="15219"/>
          <a:stretch/>
        </p:blipFill>
        <p:spPr>
          <a:xfrm>
            <a:off x="4783228" y="2852936"/>
            <a:ext cx="3528392" cy="33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2750" r="5113"/>
          <a:stretch/>
        </p:blipFill>
        <p:spPr>
          <a:xfrm>
            <a:off x="895228" y="692696"/>
            <a:ext cx="3888000" cy="3019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78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15350" r="13775" b="10100"/>
          <a:stretch/>
        </p:blipFill>
        <p:spPr>
          <a:xfrm>
            <a:off x="1043608" y="764704"/>
            <a:ext cx="1800000" cy="29720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14300" r="13777" b="8000"/>
          <a:stretch/>
        </p:blipFill>
        <p:spPr>
          <a:xfrm>
            <a:off x="3059832" y="764704"/>
            <a:ext cx="1944000" cy="299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4" t="1063" r="28442"/>
          <a:stretch/>
        </p:blipFill>
        <p:spPr>
          <a:xfrm>
            <a:off x="5026316" y="764704"/>
            <a:ext cx="3240360" cy="3840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r="26375" b="8001"/>
          <a:stretch/>
        </p:blipFill>
        <p:spPr>
          <a:xfrm>
            <a:off x="3563888" y="3933056"/>
            <a:ext cx="1260000" cy="22102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487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Средний дошкольный возраст:</a:t>
            </a:r>
            <a:endParaRPr lang="ru-RU" sz="3200" b="1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46684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59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8000" r="9050"/>
          <a:stretch/>
        </p:blipFill>
        <p:spPr>
          <a:xfrm rot="5400000">
            <a:off x="753412" y="1126908"/>
            <a:ext cx="3960000" cy="3379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1" t="-6399" r="14950" b="29799"/>
          <a:stretch/>
        </p:blipFill>
        <p:spPr>
          <a:xfrm rot="5400000">
            <a:off x="4777755" y="2215133"/>
            <a:ext cx="3816424" cy="393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08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416</TotalTime>
  <Words>414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Психологическая служба МБДОУ «Аленький цветочек» Информационный ликбез для педагогов по теме:  «Особенности формирования интеллектуальных способностей у детей дошкольного возраста»</vt:lpstr>
      <vt:lpstr>Презентация PowerPoint</vt:lpstr>
      <vt:lpstr>Презентация PowerPoint</vt:lpstr>
      <vt:lpstr>Младший дошкольный возраст </vt:lpstr>
      <vt:lpstr>Презентация PowerPoint</vt:lpstr>
      <vt:lpstr>Презентация PowerPoint</vt:lpstr>
      <vt:lpstr>Презентация PowerPoint</vt:lpstr>
      <vt:lpstr>Средний дошкольный возраст: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</dc:creator>
  <cp:lastModifiedBy>Юрий</cp:lastModifiedBy>
  <cp:revision>60</cp:revision>
  <dcterms:created xsi:type="dcterms:W3CDTF">2017-01-31T17:34:06Z</dcterms:created>
  <dcterms:modified xsi:type="dcterms:W3CDTF">2018-10-30T17:45:46Z</dcterms:modified>
</cp:coreProperties>
</file>