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9" r:id="rId10"/>
    <p:sldId id="266" r:id="rId11"/>
    <p:sldId id="268" r:id="rId12"/>
    <p:sldId id="271" r:id="rId13"/>
    <p:sldId id="272" r:id="rId14"/>
    <p:sldId id="273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7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55576" y="1628800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Раскрытие творческих способностей обучающихся через передачу духовного и культурного опыта народных </a:t>
            </a:r>
            <a:r>
              <a:rPr lang="ru-RU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традиций</a:t>
            </a:r>
          </a:p>
          <a:p>
            <a:pPr algn="ctr"/>
            <a:endParaRPr lang="ru-RU" sz="48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педагог доп.образования</a:t>
            </a:r>
          </a:p>
          <a:p>
            <a:pPr algn="r"/>
            <a:r>
              <a:rPr lang="ru-RU" sz="1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Ларионова </a:t>
            </a:r>
            <a:r>
              <a:rPr lang="ru-RU" sz="120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Ирина Викторовна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Развитие интереса к народной культуре через декоративно-прикладное творчество способствует формированию эмоционально-ценностного отношения к народной культуре и гармоничному развитию личности каждого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ТВОРЧЕСКИЙ ПРОЦЕСС</a:t>
            </a:r>
          </a:p>
        </p:txBody>
      </p:sp>
      <p:pic>
        <p:nvPicPr>
          <p:cNvPr id="7170" name="Picture 2" descr="C:\Documents and Settings\7\Рабочий стол\занятия\IMG_20150428_104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02244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7\Рабочий стол\занятия\IMG_20150211_14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92896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7\Рабочий стол\занятия\IMG_20150427_135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3240360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00808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33056"/>
            <a:ext cx="2918453" cy="21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ВЫСТАВКА ДЕТСКИХ РАБОТ </a:t>
            </a:r>
            <a:endParaRPr lang="ru-RU" sz="32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39842">
            <a:off x="4895745" y="1053055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0036">
            <a:off x="494893" y="1039955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17032"/>
            <a:ext cx="3768419" cy="282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Театрализованная деятельность вырабатывает определенную систему ценностей, дети учатся различать добро и зло, у них воспитывается желание делать выбор в пользу добра; прививается уважение к православным традициям своего народа, воспитывается чувство любви, уважения к своим близким, к своей стране, признательности к её защитникам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ТЕАТРАЛЬНОЕ ДЕТСКОЕ ОБЪЕДИНЕНИЕ</a:t>
            </a:r>
          </a:p>
        </p:txBody>
      </p:sp>
      <p:pic>
        <p:nvPicPr>
          <p:cNvPr id="12290" name="Picture 2" descr="C:\Documents and Settings\7\Рабочий стол\театр\DSC06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3869314" cy="27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7\Рабочий стол\театр\DSC07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2977643" cy="2606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7\Рабочий стол\театр\IMG_20150418_115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2697643" cy="38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3286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Танец может служить не только как средство психофизиологической регуляции, но и как средство установления межличностных отношений, гармонии с природой и своими чувствами, мыслями, как источник мудрости и познания себя, своей Родины, предков и их традиций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«Арт-студия»</a:t>
            </a:r>
          </a:p>
        </p:txBody>
      </p:sp>
      <p:pic>
        <p:nvPicPr>
          <p:cNvPr id="15362" name="Picture 2" descr="C:\Documents and Settings\7\Рабочий стол\танцы\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407858" cy="230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7\Рабочий стол\танцы\55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3499284" cy="23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7\Рабочий стол\танцы\DSC06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3456384" cy="2742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7\Рабочий стол\танцы\DSC06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21088"/>
            <a:ext cx="3389845" cy="22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892480" cy="597670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Мероприятия нужно организовать, учитывая психолого-педагогические особенности каждого возраста. Чтобы они были более доступными для восприятия ребёнка, использовать театрализацию, игровые моменты, тем самых вовлекая их в жизнь и быт того времени, при этом расширяя познания и кругозор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Дед Мороз в каждый дом</a:t>
            </a:r>
          </a:p>
        </p:txBody>
      </p:sp>
      <p:pic>
        <p:nvPicPr>
          <p:cNvPr id="17413" name="Picture 5" descr="C:\Documents and Settings\7\Рабочий стол\МП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052736"/>
            <a:ext cx="3489176" cy="234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C:\Documents and Settings\7\Рабочий стол\МП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528392" cy="229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7\Рабочий стол\МП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140968"/>
            <a:ext cx="304184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Documents and Settings\7\Рабочий стол\МП\IMG_3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12976"/>
            <a:ext cx="178081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7\Рабочий стол\МП\Дед мороз и снегур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284984"/>
            <a:ext cx="1800200" cy="320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Наша масленица</a:t>
            </a:r>
          </a:p>
        </p:txBody>
      </p:sp>
      <p:pic>
        <p:nvPicPr>
          <p:cNvPr id="18434" name="Picture 2" descr="C:\Documents and Settings\7\Рабочий стол\МП\IMG_20150221_102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4037737" cy="26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7\Рабочий стол\МП\IMG_20150221_103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192113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7\Рабочий стол\МП\IMG_20150221_111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206510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7\Рабочий стол\МП\IMG_20150221_104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916832"/>
            <a:ext cx="2131931" cy="31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66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Духовно – нравственное воспитание – сложный, кропотливый, требующий индивидуального понимания процесс, в котором человек учится отличать «нравящееся», «приятное», «дающее наслаждение», «полезное» от того, что на самом деле хорошо, что объективно – совершенно и именно потому истинно, художественно, справедливо. </a:t>
            </a:r>
            <a:endParaRPr lang="ru-RU" sz="3600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Ярмарки-выставки</a:t>
            </a:r>
            <a:endParaRPr lang="ru-RU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9461" name="Picture 5" descr="C:\Documents and Settings\7\Рабочий стол\МП\P1070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C:\Documents and Settings\7\Рабочий стол\МП\DSC00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563262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C:\Documents and Settings\7\Рабочий стол\МП\IMG_20150801_102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89040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Участие в мастер-классах</a:t>
            </a:r>
            <a:endParaRPr lang="ru-RU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20482" name="Picture 2" descr="C:\Documents and Settings\7\Рабочий стол\МП\IMG_20150509_111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143380"/>
            <a:ext cx="3460076" cy="230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7\Рабочий стол\МП\IMG_20150204_103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901" y="1600201"/>
            <a:ext cx="3500974" cy="23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7\Рабочий стол\МП\P1060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7\Рабочий стол\МП\DSC07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3326911" cy="221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105240321_8e7d2d173746841b66510110f58cc721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7\Рабочий стол\МП\DSC00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03315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7\Рабочий стол\МП\DSC00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4330824" cy="281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E:\работа фото\свободное время\DSC00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857628"/>
            <a:ext cx="44748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духовно – нравственного воспитания подростков важен верный и вдумчивый подбор образцов, которые бы выглядели не просто некими моделями поведения, но и были бы толчком к духовной работе над собой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562074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Приобщение к культуре и традициям</a:t>
            </a:r>
          </a:p>
        </p:txBody>
      </p:sp>
      <p:pic>
        <p:nvPicPr>
          <p:cNvPr id="3075" name="Picture 3" descr="C:\Documents and Settings\7\Рабочий стол\МП\ДДТ к ветеран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160240" cy="273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7\Рабочий стол\МП\IMG_20150221_102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818020" cy="276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7\Рабочий стол\МП\IMG_20150221_111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3608402" cy="25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:\Documents and Settings\7\Рабочий стол\МП\IMG_20150507_104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356992"/>
            <a:ext cx="2160240" cy="324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C:\Documents and Settings\7\Рабочий стол\МП\DSC01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780928"/>
            <a:ext cx="1939280" cy="290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6886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Современный учебный процесс, направленный на духовно-нравственное развитие личности, должен быть нацелен на вытеснение из области интересов учащихся компьютерных игр и замену их на другие, творческие, ролевые, исследовательские виды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4653136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замену их на другие, творческие, ролевые, исследовательские виды деятельности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484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Современный учебный процесс, направленный на духовно-нравственное развитие личности, должен быть нацелен на вытеснение из области интересов учащихся компьютерных игр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Главным феноменом образовательной деятельности является «встреча ученика и учителя, при которой происходит передача культурного наследия, образцов и норм человеческой деятельности, опыта и традиций». Именно здесь реализуется содержание образования, при этом основное общее и профессиональное образование отвечает преимущественно за интеллектуальную составляющую образованности человека. Дополнить образование до его «полноты»  призвано именно дополнительное образование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ПЕРЕДАЧА ОПЫТА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1445">
            <a:off x="1083519" y="1629076"/>
            <a:ext cx="2116095" cy="317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20544">
            <a:off x="5568483" y="1498100"/>
            <a:ext cx="2262591" cy="339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77072"/>
            <a:ext cx="3528392" cy="254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417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Слайд 3</vt:lpstr>
      <vt:lpstr>Слайд 4</vt:lpstr>
      <vt:lpstr>Приобщение к культуре и традициям</vt:lpstr>
      <vt:lpstr>Слайд 6</vt:lpstr>
      <vt:lpstr>Слайд 7</vt:lpstr>
      <vt:lpstr>Слайд 8</vt:lpstr>
      <vt:lpstr>ПЕРЕДАЧА ОПЫТА</vt:lpstr>
      <vt:lpstr>Слайд 10</vt:lpstr>
      <vt:lpstr>ТВОРЧЕСКИЙ ПРОЦЕСС</vt:lpstr>
      <vt:lpstr>ВЫСТАВКА ДЕТСКИХ РАБОТ </vt:lpstr>
      <vt:lpstr>Слайд 13</vt:lpstr>
      <vt:lpstr>ТЕАТРАЛЬНОЕ ДЕТСКОЕ ОБЪЕДИНЕНИЕ</vt:lpstr>
      <vt:lpstr>Слайд 15</vt:lpstr>
      <vt:lpstr>«Арт-студия»</vt:lpstr>
      <vt:lpstr>Слайд 17</vt:lpstr>
      <vt:lpstr>Дед Мороз в каждый дом</vt:lpstr>
      <vt:lpstr>Наша масленица</vt:lpstr>
      <vt:lpstr>Ярмарки-выставки</vt:lpstr>
      <vt:lpstr>    Участие в мастер-классах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Раскрытие творческих способностей обучающихся через передачу духовного и культурного опыта народных традиций </dc:title>
  <cp:lastModifiedBy>User</cp:lastModifiedBy>
  <cp:revision>20</cp:revision>
  <dcterms:modified xsi:type="dcterms:W3CDTF">2015-11-25T06:25:26Z</dcterms:modified>
</cp:coreProperties>
</file>