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4" r:id="rId8"/>
    <p:sldId id="263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39938" cy="6858000"/>
          </a:xfrm>
          <a:prstGeom prst="rect">
            <a:avLst/>
          </a:prstGeom>
        </p:spPr>
      </p:pic>
      <p:pic>
        <p:nvPicPr>
          <p:cNvPr id="1027" name="Picture 3" descr="C:\Users\Пользователь\Desktop\4n3nbwf64na7dygosdemxwf64n3pbcgtomemmwf54ggpbxqoz5emaegoz9eabwf64gdpbpqto8eadwfi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286001"/>
            <a:ext cx="5791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rmej9wf64n3pdn6ttdemmwf74nhpbpjy4n4pbcsozdem8wfo4gbpbpqozxea3wf74n9pbqjy4napbqstomemtwf14n67bxsto8eafwf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7239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04850" y="838200"/>
            <a:ext cx="7810500" cy="2914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Черыкова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Т.Н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МКОУ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Катковская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Пользователь\Desktop\Новая папка (2)\DSCN2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1941806"/>
            <a:ext cx="7353300" cy="49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304801"/>
            <a:ext cx="6896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-70% детей находятся на перемене на втором этаже школы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329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2100" y="365127"/>
            <a:ext cx="6953250" cy="485457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Утренние занятия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Начальная классы -48%  -3 раза в неделю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Средние классы- 42%- 3 раза в неделю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3.Старшие классы-71%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19300" y="400050"/>
            <a:ext cx="6515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1.Исаев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С.А. «Способы  организации двигательной  активности учащихся школы  первой  ступени  в учебном процессе»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2.Попинако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«Методические рекомендации»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Макеева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А.Г. «Формирование культуры здоровья»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8" y="-123914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21380" y="447586"/>
            <a:ext cx="61511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и движение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игре мозга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работе мысли.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Ж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Руссо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93423286_1351928686_vliyanie_professii_na_psihiku_chelov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766463"/>
            <a:ext cx="3390900" cy="30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528" y="1"/>
            <a:ext cx="9336528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677150" cy="580707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«Стратегии развития физической культуры и спорта в Российской Федерации до 2020 года» (распоряжение Правительства Российской Федерации от 07 августа 2009 г. № 1101-р) назван ряд проблем в физическом воспитании школьников и развитии массового спорта в общеобразовательных учреждениях - слабая организация физкультурно - оздоровительных мероприятий в режиме учебного дня и неэффективное использование каникулярного времени учащихся для проведения физкультурно-оздоровительной и спортивной работы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7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19150" y="1181100"/>
            <a:ext cx="7505700" cy="28575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781050"/>
            <a:ext cx="62674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обучающихся должна составлять не менее 6 часов в неделю (письмо Департамента образования Министерства образования Российской Федерации от 28 апреля 2003 г. № 13-51-86/13 «Об увеличении двигательной активности обучающихся общеобразовательных учреждений). </a:t>
            </a:r>
          </a:p>
        </p:txBody>
      </p:sp>
    </p:spTree>
    <p:extLst>
      <p:ext uri="{BB962C8B-B14F-4D97-AF65-F5344CB8AC3E}">
        <p14:creationId xmlns:p14="http://schemas.microsoft.com/office/powerpoint/2010/main" val="26913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-138499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1850" y="559189"/>
            <a:ext cx="5770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Одна из задач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учебно-воспитательного     процесса  в школе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828836"/>
            <a:ext cx="63436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школьников, обеспечивающей их естественную потребность в движениях.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333500"/>
            <a:ext cx="6629400" cy="37147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движении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жизни, организация учебно-воспитательного процесса, физическое воспитание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Гигиенический-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благоприятный ( рациональный суточный режим) и неблагоприятный ( учебная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 и дома)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3175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847850"/>
            <a:ext cx="7867650" cy="37719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Гимнастика до занятий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Физкультурные паузы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Подвижная перемена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Урок физической культуры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Культурно-оздоровительные мероприятия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Внеклассная  работа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05750" cy="464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Подвоз детей с 8.00- 8.50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Площадь школы не позволяет проводить подвижные перемены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S=1095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7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них 300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7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</a:t>
            </a:r>
            <a:r>
              <a:rPr lang="ru-RU" sz="4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   и медпункт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3.Более 50% детей из соседних деревень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Пользователь\Desktop\Новая папка (2)\DSCN2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49" y="1960168"/>
            <a:ext cx="6534151" cy="49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96837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-40% детей находятся на перемене на первом этаже школы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125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Тема Office</vt:lpstr>
      <vt:lpstr>                                                       Выполнила : Черыкова Т.Н                                          МКОУ Катковская СОШ 2   </vt:lpstr>
      <vt:lpstr>Презентация PowerPoint</vt:lpstr>
      <vt:lpstr>           В «Стратегии развития физической культуры и спорта в Российской Федерации до 2020 года» (распоряжение Правительства Российской Федерации от 07 августа 2009 г. № 1101-р) назван ряд проблем в физическом воспитании школьников и развитии массового спорта в общеобразовательных учреждениях - слабая организация физкультурно - оздоровительных мероприятий в режиме учебного дня и неэффективное использование каникулярного времени учащихся для проведения физкультурно-оздоровительной и спортивной работы       </vt:lpstr>
      <vt:lpstr>Презентация PowerPoint</vt:lpstr>
      <vt:lpstr>Презентация PowerPoint</vt:lpstr>
      <vt:lpstr>Факторы * Биологический- потребность в движении *Социальный- образ жизни, организация учебно-воспитательного процесса, физическое воспитание * Гигиенический-  благоприятный ( рациональный суточный режим) и неблагоприятный ( учебная  перегрузка  в школе и дома)   </vt:lpstr>
      <vt:lpstr>Формы 1. Гимнастика до занятий 2. Физкультурные паузы 3. Подвижная перемена 4. Урок физической культуры 5. Культурно-оздоровительные мероприятия 6. Внеклассная  работа  </vt:lpstr>
      <vt:lpstr>                  Проблема 1. Подвоз детей с 8.00- 8.50 2. Площадь школы не позволяет проводить подвижные перемены  S=1095 М2  из них 300 М2 –  детский сад    и медпункт 3.Более 50% детей из соседних деревень</vt:lpstr>
      <vt:lpstr>  30% -40% детей находятся на перемене на первом этаже школы</vt:lpstr>
      <vt:lpstr>Презентация PowerPoint</vt:lpstr>
      <vt:lpstr>         Утренние занятия  1. Начальная классы -48%  -3 раза в неделю 2. Средние классы- 42%- 3 раза в неделю 3.Старшие классы-71%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Таня</cp:lastModifiedBy>
  <cp:revision>36</cp:revision>
  <dcterms:created xsi:type="dcterms:W3CDTF">2013-11-19T05:52:05Z</dcterms:created>
  <dcterms:modified xsi:type="dcterms:W3CDTF">2018-09-16T12:19:55Z</dcterms:modified>
</cp:coreProperties>
</file>