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62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BEAF9-9E58-4CC8-A6FF-6DD8A58DEEA4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8/2/2018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tege.ru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571612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1928802"/>
            <a:ext cx="7498080" cy="435771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Общие приемы решения показательных уравнений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365125" indent="4024313">
              <a:buNone/>
            </a:pPr>
            <a:r>
              <a:rPr lang="ru-RU" sz="2000" dirty="0" smtClean="0"/>
              <a:t>  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работу выполнила </a:t>
            </a:r>
          </a:p>
          <a:p>
            <a:pPr marL="365125" indent="4024313">
              <a:buNone/>
            </a:pP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  учитель математики </a:t>
            </a:r>
          </a:p>
          <a:p>
            <a:pPr marL="365125" indent="4024313">
              <a:buNone/>
            </a:pP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  МОУ «СОШ №18» УИП </a:t>
            </a:r>
          </a:p>
          <a:p>
            <a:pPr marL="365125" indent="4024313">
              <a:buNone/>
            </a:pP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</a:rPr>
              <a:t>   г. Саратова </a:t>
            </a:r>
          </a:p>
          <a:p>
            <a:pPr marL="365125" indent="3125788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Малюкова</a:t>
            </a:r>
          </a:p>
          <a:p>
            <a:pPr marL="365125" indent="3125788"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               Ирина Владимировна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11540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b="1" dirty="0" smtClean="0"/>
              <a:t>Литература</a:t>
            </a:r>
            <a:endParaRPr lang="ru-RU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335" y="17716600"/>
            <a:ext cx="3988003" cy="86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50"/>
            <a:ext cx="1571636" cy="25064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858016" y="1643050"/>
            <a:ext cx="157163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500174"/>
            <a:ext cx="1546564" cy="22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4414" y="4357694"/>
            <a:ext cx="76438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Электронные  ресурсы.</a:t>
            </a:r>
          </a:p>
          <a:p>
            <a:pPr lvl="0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http://graph.reshish.ru/ - построение графиков  функций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line,</a:t>
            </a:r>
          </a:p>
          <a:p>
            <a:pPr lvl="0"/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http://matege.ru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/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http://fipi.ru</a:t>
            </a:r>
          </a:p>
          <a:p>
            <a:pPr lvl="0"/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solidFill>
                <a:schemeClr val="accent5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ru-RU" sz="28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http://graph.reshish.ru/ - построение графиков  функций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9898"/>
            <a:ext cx="8072462" cy="1783218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/>
              <a:t>«</a:t>
            </a:r>
            <a:r>
              <a:rPr lang="ru-RU" sz="2000" b="1" i="1" dirty="0" smtClean="0"/>
              <a:t>Метод решения хорош, если с самого начала мы можем предвидеть – </a:t>
            </a:r>
            <a:br>
              <a:rPr lang="ru-RU" sz="2000" b="1" i="1" dirty="0" smtClean="0"/>
            </a:br>
            <a:r>
              <a:rPr lang="ru-RU" sz="2000" b="1" i="1" dirty="0" smtClean="0"/>
              <a:t>и в последствии подтвердить это  - что, следуя этому методу, мы достигнем цели.»    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                                                                               Готфрид Вильгельм Лейбниц</a:t>
            </a:r>
            <a:r>
              <a:rPr lang="ru-RU" sz="2000" i="1" dirty="0" smtClean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32560" y="1928802"/>
            <a:ext cx="7406640" cy="450059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Приемы  </a:t>
            </a:r>
          </a:p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решения показательных уравнений: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i="1" dirty="0" smtClean="0"/>
              <a:t> </a:t>
            </a:r>
            <a:r>
              <a:rPr lang="ru-RU" sz="2800" b="1" dirty="0" smtClean="0"/>
              <a:t>1. </a:t>
            </a:r>
            <a:r>
              <a:rPr lang="ru-RU" sz="2800" b="1" i="1" dirty="0" smtClean="0"/>
              <a:t>Прием  уравнивания показателей,  приведения степеней к одному основанию.</a:t>
            </a:r>
          </a:p>
          <a:p>
            <a:pPr lvl="0"/>
            <a:r>
              <a:rPr lang="ru-RU" sz="2800" b="1" i="1" dirty="0" smtClean="0"/>
              <a:t>2. Вынесение общего множителя за скобки.</a:t>
            </a:r>
          </a:p>
          <a:p>
            <a:pPr lvl="0"/>
            <a:r>
              <a:rPr lang="ru-RU" sz="2800" b="1" i="1" dirty="0" smtClean="0"/>
              <a:t>3. Прием  введения новой  переменной.</a:t>
            </a:r>
          </a:p>
          <a:p>
            <a:pPr lvl="0"/>
            <a:r>
              <a:rPr lang="ru-RU" sz="2800" b="1" i="1" dirty="0" smtClean="0"/>
              <a:t>4. Прием  </a:t>
            </a:r>
            <a:r>
              <a:rPr lang="ru-RU" sz="2800" b="1" i="1" dirty="0" err="1" smtClean="0"/>
              <a:t>почленного</a:t>
            </a:r>
            <a:r>
              <a:rPr lang="ru-RU" sz="2800" b="1" i="1" dirty="0" smtClean="0"/>
              <a:t> деления.</a:t>
            </a:r>
          </a:p>
          <a:p>
            <a:pPr lvl="0"/>
            <a:r>
              <a:rPr lang="ru-RU" sz="2800" b="1" i="1" dirty="0" smtClean="0"/>
              <a:t>5. Метод  группировки.</a:t>
            </a:r>
          </a:p>
          <a:p>
            <a:pPr lvl="0"/>
            <a:r>
              <a:rPr lang="ru-RU" sz="2800" b="1" i="1" dirty="0" smtClean="0"/>
              <a:t>6. Функционально-графический  метод.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Приведение степеней к одному основанию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364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х+6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8;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х+6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Основания степеней равны,   2 &gt; 0, значит, равны и показатели степеней.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+ 6 = 3, 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-3.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- 3.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4021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Приведение степеней к одному основанию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85918" y="1071546"/>
          <a:ext cx="3500462" cy="5627920"/>
        </p:xfrm>
        <a:graphic>
          <a:graphicData uri="http://schemas.openxmlformats.org/presentationml/2006/ole">
            <p:oleObj spid="_x0000_s1026" name="Формула" r:id="rId3" imgW="1562040" imgH="32382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Вынесение общего множителя за скобки.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857356" y="1142984"/>
          <a:ext cx="4429156" cy="5056293"/>
        </p:xfrm>
        <a:graphic>
          <a:graphicData uri="http://schemas.openxmlformats.org/presentationml/2006/ole">
            <p:oleObj spid="_x0000_s17410" name="Формула" r:id="rId3" imgW="1434960" imgH="16380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Введение новой переменной.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32560" y="1428736"/>
            <a:ext cx="7406640" cy="4643470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5 ∙ 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+ 4 = 0,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т. к. 4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( 2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baseline="30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(2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то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( 2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– 5∙ 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+ 4 = 0,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пусть у = 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тогда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5у + 4 = 0,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 = 25 – 16 = 9,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=4;            у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1;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1) 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4,                               2) 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1;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                                 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2                                 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0.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Ответ: 2; 0.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Прием  </a:t>
            </a:r>
            <a:r>
              <a:rPr lang="ru-RU" sz="3200" b="1" dirty="0" err="1" smtClean="0"/>
              <a:t>почленного</a:t>
            </a:r>
            <a:r>
              <a:rPr lang="ru-RU" sz="3200" b="1" dirty="0" smtClean="0"/>
              <a:t> деления. </a:t>
            </a:r>
            <a:br>
              <a:rPr lang="ru-RU" sz="3200" b="1" dirty="0" smtClean="0"/>
            </a:br>
            <a:r>
              <a:rPr lang="ru-RU" sz="3200" b="1" dirty="0" smtClean="0"/>
              <a:t>Метод  группировки.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974850" y="1428750"/>
          <a:ext cx="4549775" cy="4929188"/>
        </p:xfrm>
        <a:graphic>
          <a:graphicData uri="http://schemas.openxmlformats.org/presentationml/2006/ole">
            <p:oleObj spid="_x0000_s19458" name="Формула" r:id="rId3" imgW="1854000" imgH="307332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Прием  </a:t>
            </a:r>
            <a:r>
              <a:rPr lang="ru-RU" sz="3600" b="1" dirty="0" err="1" smtClean="0"/>
              <a:t>почленного</a:t>
            </a:r>
            <a:r>
              <a:rPr lang="ru-RU" sz="3600" b="1" dirty="0" smtClean="0"/>
              <a:t> деления. </a:t>
            </a:r>
            <a:br>
              <a:rPr lang="ru-RU" sz="3600" b="1" dirty="0" smtClean="0"/>
            </a:br>
            <a:r>
              <a:rPr lang="ru-RU" sz="3600" b="1" dirty="0" smtClean="0"/>
              <a:t>Метод  группировки.</a:t>
            </a:r>
            <a:endParaRPr lang="ru-RU" sz="3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age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8580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687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Функционально-графический  метод.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357298"/>
            <a:ext cx="7406640" cy="2245366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Решите уравнение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643438" y="1214422"/>
          <a:ext cx="1613352" cy="1000132"/>
        </p:xfrm>
        <a:graphic>
          <a:graphicData uri="http://schemas.openxmlformats.org/presentationml/2006/ole">
            <p:oleObj spid="_x0000_s23554" name="Формула" r:id="rId3" imgW="634725" imgH="393529" progId="Equation.3">
              <p:embed/>
            </p:oleObj>
          </a:graphicData>
        </a:graphic>
      </p:graphicFrame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285852" y="2214554"/>
          <a:ext cx="4550188" cy="3786214"/>
        </p:xfrm>
        <a:graphic>
          <a:graphicData uri="http://schemas.openxmlformats.org/presentationml/2006/ole">
            <p:oleObj spid="_x0000_s23553" name="Формула" r:id="rId4" imgW="2158920" imgH="2158920" progId="Equation.3">
              <p:embed/>
            </p:oleObj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892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572132" y="2357430"/>
          <a:ext cx="3071834" cy="3973830"/>
        </p:xfrm>
        <a:graphic>
          <a:graphicData uri="http://schemas.openxmlformats.org/presentationml/2006/ole">
            <p:oleObj spid="_x0000_s23557" r:id="rId5" imgW="2400635" imgH="3104762" progId="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229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Солнцестояние</vt:lpstr>
      <vt:lpstr>Формула</vt:lpstr>
      <vt:lpstr>Слайд 1</vt:lpstr>
      <vt:lpstr>«Метод решения хорош, если с самого начала мы можем предвидеть –  и в последствии подтвердить это  - что, следуя этому методу, мы достигнем цели.»                                                                                     Готфрид Вильгельм Лейбниц. </vt:lpstr>
      <vt:lpstr>Приведение степеней к одному основанию </vt:lpstr>
      <vt:lpstr>Приведение степеней к одному основанию</vt:lpstr>
      <vt:lpstr>Вынесение общего множителя за скобки. </vt:lpstr>
      <vt:lpstr>Введение новой переменной. </vt:lpstr>
      <vt:lpstr>Прием  почленного деления.  Метод  группировки.</vt:lpstr>
      <vt:lpstr>Прием  почленного деления.  Метод  группировки.</vt:lpstr>
      <vt:lpstr>Функционально-графический  метод.</vt:lpstr>
      <vt:lpstr>                   Литература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Курсы повышения квалификации по ДПП « Теория и методика преподавания  математики»</dc:title>
  <dc:creator>Ирина</dc:creator>
  <cp:lastModifiedBy>Ирина</cp:lastModifiedBy>
  <cp:revision>14</cp:revision>
  <dcterms:created xsi:type="dcterms:W3CDTF">2014-04-13T21:40:02Z</dcterms:created>
  <dcterms:modified xsi:type="dcterms:W3CDTF">2018-08-02T19:47:22Z</dcterms:modified>
</cp:coreProperties>
</file>