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9" r:id="rId2"/>
    <p:sldId id="280" r:id="rId3"/>
    <p:sldId id="282" r:id="rId4"/>
    <p:sldId id="257" r:id="rId5"/>
    <p:sldId id="281" r:id="rId6"/>
    <p:sldId id="258" r:id="rId7"/>
    <p:sldId id="284" r:id="rId8"/>
    <p:sldId id="259" r:id="rId9"/>
    <p:sldId id="285" r:id="rId10"/>
    <p:sldId id="262" r:id="rId11"/>
    <p:sldId id="264" r:id="rId12"/>
    <p:sldId id="265" r:id="rId13"/>
    <p:sldId id="286" r:id="rId14"/>
    <p:sldId id="268" r:id="rId15"/>
    <p:sldId id="267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C08B8"/>
    <a:srgbClr val="FFFFFF"/>
    <a:srgbClr val="CC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45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F6FB-DA41-4A62-A94B-FC7F6FE00C0B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F071-13D0-4B33-AB8F-E0F9B4762D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67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F071-13D0-4B33-AB8F-E0F9B4762D3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61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F071-13D0-4B33-AB8F-E0F9B4762D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8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5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6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9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2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7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9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7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6056" y="3789040"/>
            <a:ext cx="3456384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r>
              <a:rPr lang="ru-RU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ученик 3 А класса</a:t>
            </a:r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Бурцев Матвей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учитель начальных классов 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Бурцева Т.А.</a:t>
            </a:r>
          </a:p>
          <a:p>
            <a:endParaRPr lang="ru-RU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4057" y="6347826"/>
            <a:ext cx="1389098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Курск 2018</a:t>
            </a:r>
            <a:endParaRPr lang="ru-RU" sz="16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991" y="70338"/>
            <a:ext cx="593175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с углубленным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изучением отдельных предметов №38»</a:t>
            </a:r>
            <a:endParaRPr lang="ru-RU" sz="16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91" y="3044061"/>
            <a:ext cx="2684565" cy="38139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8324" y="1052736"/>
            <a:ext cx="5327419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литературному чтению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тему: «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Зимняя 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страничка.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 в произведениях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устного народного творчества </a:t>
            </a:r>
            <a:r>
              <a:rPr lang="ru-RU" sz="28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542"/>
            <a:ext cx="4176464" cy="3067381"/>
          </a:xfrm>
          <a:prstGeom prst="rect">
            <a:avLst/>
          </a:prstGeom>
          <a:ln>
            <a:solidFill>
              <a:srgbClr val="FFFFFF"/>
            </a:solidFill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176464" cy="2729680"/>
          </a:xfrm>
          <a:prstGeom prst="rect">
            <a:avLst/>
          </a:prstGeom>
          <a:ln>
            <a:solidFill>
              <a:srgbClr val="FFFFFF"/>
            </a:solidFill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4860032" y="548680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На Руси был обычай – после окончания  осенних полевых работ  крестьяне собирались в избах и коротали  длинные вечера вместе. Как говорится в русской народной пословице: «Умелые руки не знают скуки» . Проводили время за любым рукоделием: кто за прялкой сидит, кто узоры вышивает, кто из дерева посуду вытачивает.  Так в теплой избе молодежь  перенимала опыт , выслушивала советы,  просто проводили время за задушевной беседой. В такие вечера и рождались  народные сказки с их сказочными героями.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08" y="-243408"/>
            <a:ext cx="3337059" cy="2591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71" y="1340768"/>
            <a:ext cx="6739003" cy="48881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955895" y="537792"/>
            <a:ext cx="790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Именно из фольклорных произведений к нам пришел Дед Мороз.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представляли его себе кузнецом, сковывающим воду. 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72816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Иногда этот дух зимы был строгим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даже злился, но всегда был справедлив, </a:t>
            </a:r>
          </a:p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 в сказках «Морозко»,  «Мороз Иванович».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получали награду по заслугам</a:t>
            </a:r>
          </a:p>
        </p:txBody>
      </p:sp>
    </p:spTree>
    <p:extLst>
      <p:ext uri="{BB962C8B-B14F-4D97-AF65-F5344CB8AC3E}">
        <p14:creationId xmlns:p14="http://schemas.microsoft.com/office/powerpoint/2010/main" val="28434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Снегурочка  появилась в устном творчестве разных рассказчиков  под влиянием северных сказаний.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9969" y="3721638"/>
            <a:ext cx="341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Снегурочка – это добрый персонаж. Внучка Деда Мороза. В русском фольклоре нет даже намека на что – то  отрицательное в ее характере. Она много страдает, но зла никому  не делает.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7"/>
            <a:ext cx="3960440" cy="5928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476672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Снежная баба – это наше народное достояние.  В Снежную бабу наши предки вкладывали сверхъестественную силу, уважали не меньше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еда Мороза. Считали, что она повиливает явлениями природы: метелью, вьюгой. Свое почтение люди показывали тем, что повсеместно лепили ее.   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2811"/>
            <a:ext cx="748883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заключение мне хотелось бы сказать: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«Подбирая материал для своего исследования, я понял, что жизнь у наших предков зимой была на много сложнее нашей сейчас.  Однако они были счастливее:  замечали и радовались простым вещам. Об этом рассказывают  произведения народного творчества, дошедшие до нас .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Нам тоже следует быть ближе к природе, замечать ее красоту и просто радоваться каждому новому дню. </a:t>
            </a:r>
          </a:p>
          <a:p>
            <a:pPr algn="ctr">
              <a:lnSpc>
                <a:spcPct val="150000"/>
              </a:lnSpc>
            </a:pPr>
            <a:endParaRPr lang="ru-RU" sz="24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29878"/>
            <a:ext cx="77768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Библиографический список</a:t>
            </a:r>
            <a:endParaRPr lang="en-US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 Я. Фольклор и действительность / В. Я.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М., 1976. 325 с.</a:t>
            </a:r>
          </a:p>
          <a:p>
            <a:pPr marL="342900" indent="-342900">
              <a:buAutoNum type="arabicPeriod"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 Я. Поэтика фольклора: Собрание трудов / В. Я.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Пропп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Л., 1986. 365 с. 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Ожегов С. И. Словарь русского языка: 70000 слов / С. И. Ожегов; под. Ред. А. Ю. Шведовой. М., 1990. 921 с.</a:t>
            </a:r>
          </a:p>
          <a:p>
            <a:pPr marL="457200" indent="-457200">
              <a:buAutoNum type="arabicPeriod" startAt="4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фольклор. Хрестоматия школьника</a:t>
            </a:r>
          </a:p>
          <a:p>
            <a:pPr marL="457200" indent="-457200">
              <a:buAutoNum type="arabicPeriod" startAt="4"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Бабинова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 В. Тематические фольклорные вечера / Н. В. Бабина. М., 1993. 94 с.</a:t>
            </a:r>
          </a:p>
          <a:p>
            <a:pPr marL="457200" indent="-457200">
              <a:buAutoNum type="arabicPeriod" startAt="4"/>
            </a:pP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Бойчун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 А. Ознакомление детей дошкольного возраста с русским народным творчеством / И. А.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Бойчун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Ростов – на – Дону, 2007. 64 с.</a:t>
            </a:r>
          </a:p>
          <a:p>
            <a:pPr marL="457200" indent="-457200">
              <a:buFontTx/>
              <a:buAutoNum type="arabicPeriod" startAt="4"/>
            </a:pP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Картинки</a:t>
            </a:r>
          </a:p>
          <a:p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5674642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Цели: ознакомление с темой зимы в русском фольклоре. Узнать больше о том, как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«рождались»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русского народного творчества.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Задачи: 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приобщаться к духовному наследию русского народного творчества ;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подобрать материал по теме исследования, узнать больше о жизни наших предков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зимой;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использовать материалы исследования для оформления книжки «Зимняя страничка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Зима в произведениях устного народного творчества»;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способствовать развитию творческих и интеллектуальных способностей младшего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школьника.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Актуальность: сегодня остро стоит проблема сохранения традиций наших предков. Фольклор является уникальным средством для передачи народной мудрости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Знакомство с народными произведениями обогащает чувства и речь младших школьников, формирует отношение к окружающему миру, играет неоценимую роль во всестороннем развитии 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28600"/>
            <a:ext cx="7772400" cy="145521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518457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Вступление</a:t>
            </a:r>
          </a:p>
          <a:p>
            <a:pPr marL="457200" indent="-457200" algn="l">
              <a:buAutoNum type="arabicPeriod"/>
            </a:pPr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Заклички</a:t>
            </a: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забавы детворы</a:t>
            </a:r>
          </a:p>
          <a:p>
            <a:pPr marL="457200" indent="-457200" algn="l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Хлопоты и развлечения взрослых</a:t>
            </a:r>
          </a:p>
          <a:p>
            <a:pPr marL="457200" indent="-457200" algn="l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Обычай наших предков</a:t>
            </a:r>
          </a:p>
          <a:p>
            <a:pPr marL="457200" indent="-457200" algn="l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Сказочные персонажи, рожденные народным творчеством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Заключение</a:t>
            </a:r>
          </a:p>
          <a:p>
            <a:pPr algn="l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Библиографический список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Вступление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Зима всегда  в старину  несла людям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испытаний: холод, голод, беднота.  Однако люди издавна любили зиму.  В народном творчестве ей посвящено множество произведений. </a:t>
            </a:r>
          </a:p>
        </p:txBody>
      </p:sp>
    </p:spTree>
    <p:extLst>
      <p:ext uri="{BB962C8B-B14F-4D97-AF65-F5344CB8AC3E}">
        <p14:creationId xmlns:p14="http://schemas.microsoft.com/office/powerpoint/2010/main" val="25625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3953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39658"/>
            <a:ext cx="6319891" cy="43908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539551" y="56817"/>
            <a:ext cx="8408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Чтобы задобрить Матушку – Природу, каждое время года люди приветствовали </a:t>
            </a:r>
            <a:r>
              <a:rPr lang="ru-RU" sz="2800" b="1" i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закличками</a:t>
            </a:r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175375"/>
            <a:ext cx="30963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Падай, падай, белый снег, </a:t>
            </a:r>
          </a:p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Радуй, радуй всюду всех!</a:t>
            </a:r>
          </a:p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Падай, падай на село,</a:t>
            </a:r>
          </a:p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На гусиное крыло,</a:t>
            </a:r>
          </a:p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 белым укрывай,- </a:t>
            </a:r>
          </a:p>
          <a:p>
            <a:r>
              <a:rPr lang="ru-RU" sz="28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летом каравай.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771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974"/>
            <a:ext cx="4572000" cy="41040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67544" y="429309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Зимой для крестьянских детей было раздолье. Много радости и веселья приносила им зима: катание на санках, коньках, играли в снежки, строили крепость. Веселье сопровождали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прибаутками.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7" y="153913"/>
            <a:ext cx="4752341" cy="3136545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7" y="3501008"/>
            <a:ext cx="4014622" cy="2717899"/>
          </a:xfrm>
          <a:prstGeom prst="rect">
            <a:avLst/>
          </a:prstGeom>
          <a:effectLst>
            <a:softEdge rad="317500"/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6327"/>
            <a:ext cx="3266030" cy="2651716"/>
          </a:xfrm>
          <a:prstGeom prst="rect">
            <a:avLst/>
          </a:prstGeom>
          <a:effectLst>
            <a:softEdge rad="317500"/>
          </a:effectLst>
          <a:scene3d>
            <a:camera prst="isometricOffAxis2Lef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619672" y="2813969"/>
            <a:ext cx="6852253" cy="400110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1" y="3281907"/>
            <a:ext cx="4104457" cy="286232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Взрослые зимой как и летом много работали. Мужчины возили дрова из леса, кололи их, носили воду, плели лапти, подшивали валенки.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Женщины пряли, вязали, хозяйничали у печи. Ну а чтобы работать было веселее,  запевали красивую песню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38909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Пословицы и поговорки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элемент фольклора, устного народного творчества.  Они передают вековую мудрость, которая может быть выражена всего в трех - четырех словах.  О зиме целая россыпь … 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5772" y="1870125"/>
            <a:ext cx="44279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 нос в большой мороз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Зима без мороза не бывает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Зимой солнце сквозь слезы умывается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зима, будет и лето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Зимой съел бы грибок, да снег глубок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5" y="2559488"/>
            <a:ext cx="4209508" cy="3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14" y="145341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На Руси когда люди много работали, играли, отдыхали в близости с природой, они были очень внимательными.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246"/>
            <a:ext cx="5292080" cy="39690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526051" y="1772816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Татьянин день солнышко – к раннему прилету  птиц.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Дрова горят с треском и дым из трубы вверх – к морозу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Воробьи дружно расчирикались – к оттепели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Богатый урожай рябины предвещает холодную зиму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 снежный и холодный – будет и год плодородный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844</Words>
  <Application>Microsoft Office PowerPoint</Application>
  <PresentationFormat>Экран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   Цели: ознакомление с темой зимы в русском фольклоре. Узнать больше о том, как «рождались» произведения русского народного творчества.       Задачи:  - приобщаться к духовному наследию русского народного творчества ; - подобрать материал по теме исследования, узнать больше о жизни наших предков зимой; - использовать материалы исследования для оформления книжки «Зимняя страничка. Зима в произведениях устного народного творчества»; - способствовать развитию творческих и интеллектуальных способностей младшего школьника.       Актуальность: сегодня остро стоит проблема сохранения традиций наших предков. Фольклор является уникальным средством для передачи народной мудрости      Знакомство с народными произведениями обогащает чувства и речь младших школьников, формирует отношение к окружающему миру, играет неоценимую роль во всестороннем развитии 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Йошкар - Ола</dc:title>
  <dc:creator>DNS</dc:creator>
  <cp:lastModifiedBy>DNS</cp:lastModifiedBy>
  <cp:revision>97</cp:revision>
  <cp:lastPrinted>2018-02-19T07:23:11Z</cp:lastPrinted>
  <dcterms:created xsi:type="dcterms:W3CDTF">2017-02-25T07:41:57Z</dcterms:created>
  <dcterms:modified xsi:type="dcterms:W3CDTF">2018-02-19T18:00:32Z</dcterms:modified>
</cp:coreProperties>
</file>