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19" r:id="rId3"/>
    <p:sldId id="264" r:id="rId4"/>
    <p:sldId id="265" r:id="rId5"/>
    <p:sldId id="266" r:id="rId6"/>
    <p:sldId id="267" r:id="rId7"/>
    <p:sldId id="268" r:id="rId8"/>
    <p:sldId id="271" r:id="rId9"/>
    <p:sldId id="270" r:id="rId10"/>
    <p:sldId id="272" r:id="rId11"/>
    <p:sldId id="273" r:id="rId12"/>
    <p:sldId id="274" r:id="rId13"/>
    <p:sldId id="275" r:id="rId14"/>
    <p:sldId id="284" r:id="rId15"/>
    <p:sldId id="320" r:id="rId16"/>
    <p:sldId id="256" r:id="rId17"/>
    <p:sldId id="262" r:id="rId18"/>
    <p:sldId id="276" r:id="rId19"/>
    <p:sldId id="318" r:id="rId20"/>
    <p:sldId id="277" r:id="rId21"/>
    <p:sldId id="306" r:id="rId22"/>
    <p:sldId id="307" r:id="rId23"/>
    <p:sldId id="30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8243-B6AE-46D7-A223-C1262C01F6ED}" type="datetimeFigureOut">
              <a:rPr lang="ru-RU" smtClean="0"/>
              <a:t>26.05.2018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3F49-E8CA-4E25-A30D-1EBC483FB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74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8243-B6AE-46D7-A223-C1262C01F6ED}" type="datetimeFigureOut">
              <a:rPr lang="ru-RU" smtClean="0"/>
              <a:t>26.05.2018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3F49-E8CA-4E25-A30D-1EBC483FB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84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8243-B6AE-46D7-A223-C1262C01F6ED}" type="datetimeFigureOut">
              <a:rPr lang="ru-RU" smtClean="0"/>
              <a:t>26.05.2018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3F49-E8CA-4E25-A30D-1EBC483FB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60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8243-B6AE-46D7-A223-C1262C01F6ED}" type="datetimeFigureOut">
              <a:rPr lang="ru-RU" smtClean="0"/>
              <a:t>26.05.2018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3F49-E8CA-4E25-A30D-1EBC483FB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87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8243-B6AE-46D7-A223-C1262C01F6ED}" type="datetimeFigureOut">
              <a:rPr lang="ru-RU" smtClean="0"/>
              <a:t>26.05.2018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3F49-E8CA-4E25-A30D-1EBC483FB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2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8243-B6AE-46D7-A223-C1262C01F6ED}" type="datetimeFigureOut">
              <a:rPr lang="ru-RU" smtClean="0"/>
              <a:t>26.05.2018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3F49-E8CA-4E25-A30D-1EBC483FB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38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8243-B6AE-46D7-A223-C1262C01F6ED}" type="datetimeFigureOut">
              <a:rPr lang="ru-RU" smtClean="0"/>
              <a:t>26.05.2018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3F49-E8CA-4E25-A30D-1EBC483FB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58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8243-B6AE-46D7-A223-C1262C01F6ED}" type="datetimeFigureOut">
              <a:rPr lang="ru-RU" smtClean="0"/>
              <a:t>26.05.2018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3F49-E8CA-4E25-A30D-1EBC483FB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21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8243-B6AE-46D7-A223-C1262C01F6ED}" type="datetimeFigureOut">
              <a:rPr lang="ru-RU" smtClean="0"/>
              <a:t>26.05.2018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3F49-E8CA-4E25-A30D-1EBC483FB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8243-B6AE-46D7-A223-C1262C01F6ED}" type="datetimeFigureOut">
              <a:rPr lang="ru-RU" smtClean="0"/>
              <a:t>26.05.2018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3F49-E8CA-4E25-A30D-1EBC483FB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66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8243-B6AE-46D7-A223-C1262C01F6ED}" type="datetimeFigureOut">
              <a:rPr lang="ru-RU" smtClean="0"/>
              <a:t>26.05.2018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3F49-E8CA-4E25-A30D-1EBC483FB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20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78243-B6AE-46D7-A223-C1262C01F6ED}" type="datetimeFigureOut">
              <a:rPr lang="ru-RU" smtClean="0"/>
              <a:t>26.05.2018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3F49-E8CA-4E25-A30D-1EBC483FB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25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8183" y="3357714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58183" y="908720"/>
            <a:ext cx="7115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Урок по литературному слушанию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 1 классе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https://wcbook.ru/data/book/42/4277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9662">
            <a:off x="2391241" y="2216346"/>
            <a:ext cx="2005236" cy="26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ooksiti.net.ru/books/13568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3013">
            <a:off x="4465519" y="2299581"/>
            <a:ext cx="1949304" cy="253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40171" y="5157192"/>
            <a:ext cx="22797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Monotype Corsiva" panose="03010101010201010101" pitchFamily="66" charset="0"/>
              </a:rPr>
              <a:t>Подготовила презентацию:</a:t>
            </a:r>
          </a:p>
          <a:p>
            <a:r>
              <a:rPr lang="ru-RU" sz="1400" dirty="0" smtClean="0">
                <a:latin typeface="Monotype Corsiva" panose="03010101010201010101" pitchFamily="66" charset="0"/>
              </a:rPr>
              <a:t> учитель начальных классов</a:t>
            </a:r>
          </a:p>
          <a:p>
            <a:r>
              <a:rPr lang="ru-RU" sz="1400" dirty="0" smtClean="0">
                <a:latin typeface="Monotype Corsiva" panose="03010101010201010101" pitchFamily="66" charset="0"/>
              </a:rPr>
              <a:t> </a:t>
            </a:r>
            <a:r>
              <a:rPr lang="ru-RU" sz="1400" dirty="0" err="1" smtClean="0">
                <a:latin typeface="Monotype Corsiva" panose="03010101010201010101" pitchFamily="66" charset="0"/>
              </a:rPr>
              <a:t>Ладани</a:t>
            </a:r>
            <a:r>
              <a:rPr lang="ru-RU" sz="1400" dirty="0" smtClean="0">
                <a:latin typeface="Monotype Corsiva" panose="03010101010201010101" pitchFamily="66" charset="0"/>
              </a:rPr>
              <a:t> Оксана Александровна</a:t>
            </a:r>
            <a:endParaRPr lang="ru-RU" sz="1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C:\Users\DNS\Desktop\12 мая\5fe800f0741644748f42822d851d6a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2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http://bigslide.ru/images/10/9182/960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2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7" name="Picture 1" descr="C:\Users\DNS\Desktop\12 мая\297621-be34936a34447cfbb6fa5c3648b77e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2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" name="Picture 1" descr="C:\Users\DNS\Desktop\12 мая\image_5628021522483533242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2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DNS\Desktop\12 мая\sxsw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5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" y="-2042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42269" y="1089610"/>
            <a:ext cx="5059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Определяем тему урока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060848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/>
              <a:t>О чём поётся в этой песне?</a:t>
            </a:r>
            <a:endParaRPr lang="ru-RU" sz="2800" b="1" dirty="0" smtClean="0"/>
          </a:p>
          <a:p>
            <a:pPr algn="ctr"/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900743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Какой теме мы посвятим наш урок?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426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1916317"/>
            <a:ext cx="741682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Родине 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родной природе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162694"/>
            <a:ext cx="2506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0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936218"/>
            <a:ext cx="3932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Работа со словами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1844824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Родина – родной – родня – родимый - родился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3861048"/>
            <a:ext cx="7171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- Как вы думаете, что объединяет эти слова?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3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3548" y="764704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Работа над стихотворением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Е. Серова «Мой дом»</a:t>
            </a:r>
            <a:endParaRPr lang="ru-RU" sz="3200" dirty="0"/>
          </a:p>
          <a:p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1844824"/>
            <a:ext cx="60906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 smtClean="0"/>
              <a:t>Послушайте стихотворение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и постарайтесь нарисовать картину,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которую описал поэт.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68559" y="3717032"/>
            <a:ext cx="7265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 Какие цвета вы выбрали для своей картины?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786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3548" y="105273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Работа в рабочей тетради на с.3, задание 1</a:t>
            </a:r>
            <a:endParaRPr lang="ru-RU" sz="3200" b="1" dirty="0"/>
          </a:p>
        </p:txBody>
      </p:sp>
      <p:pic>
        <p:nvPicPr>
          <p:cNvPr id="6146" name="Picture 2" descr="C:\Users\Захар\Desktop\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37520" r="4919" b="36437"/>
          <a:stretch/>
        </p:blipFill>
        <p:spPr bwMode="auto">
          <a:xfrm>
            <a:off x="1465542" y="2204864"/>
            <a:ext cx="7169543" cy="27836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5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" y="-204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1529" y="733207"/>
            <a:ext cx="4788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Введение в </a:t>
            </a:r>
            <a:r>
              <a:rPr lang="ru-RU" sz="3600" b="1" dirty="0" smtClean="0">
                <a:solidFill>
                  <a:srgbClr val="002060"/>
                </a:solidFill>
              </a:rPr>
              <a:t>тему урока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4056" y="1484784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Этот урок мне хотелось бы начать с прослушивания замечательной патриотической песни</a:t>
            </a:r>
          </a:p>
          <a:p>
            <a:pPr algn="ctr"/>
            <a:endParaRPr lang="ru-RU" sz="2800" dirty="0"/>
          </a:p>
        </p:txBody>
      </p:sp>
      <p:pic>
        <p:nvPicPr>
          <p:cNvPr id="2050" name="Picture 2" descr="http://fs.nashaucheba.ru/tw_files2/urls_3/1497/d-1496970/im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" t="16141"/>
          <a:stretch/>
        </p:blipFill>
        <p:spPr bwMode="auto">
          <a:xfrm>
            <a:off x="2555776" y="2780928"/>
            <a:ext cx="4681190" cy="296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0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692696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/>
              <a:t>Родина </a:t>
            </a:r>
            <a:r>
              <a:rPr lang="ru-RU" sz="3600" b="1" dirty="0"/>
              <a:t>- слово большое, большое!</a:t>
            </a:r>
          </a:p>
          <a:p>
            <a:pPr algn="ctr"/>
            <a:r>
              <a:rPr lang="ru-RU" sz="3600" b="1" dirty="0"/>
              <a:t>Пусть не бывает на свете чудес,</a:t>
            </a:r>
          </a:p>
          <a:p>
            <a:pPr algn="ctr"/>
            <a:r>
              <a:rPr lang="ru-RU" sz="3600" b="1" dirty="0"/>
              <a:t>если сказать это слово с душою,</a:t>
            </a:r>
          </a:p>
          <a:p>
            <a:pPr algn="ctr"/>
            <a:r>
              <a:rPr lang="ru-RU" sz="3600" b="1" dirty="0"/>
              <a:t>глубже морей оно, выше небес</a:t>
            </a:r>
            <a:r>
              <a:rPr lang="ru-RU" sz="3600" b="1" dirty="0" smtClean="0"/>
              <a:t>.!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7786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692696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/>
          </a:p>
          <a:p>
            <a:endParaRPr lang="ru-RU" sz="3600" b="1" dirty="0"/>
          </a:p>
          <a:p>
            <a:pPr algn="ctr"/>
            <a:r>
              <a:rPr lang="ru-RU" sz="3600" b="1" dirty="0" smtClean="0"/>
              <a:t>В </a:t>
            </a:r>
            <a:r>
              <a:rPr lang="ru-RU" sz="3600" b="1" dirty="0"/>
              <a:t>нём умещается ровно полмира:</a:t>
            </a:r>
          </a:p>
          <a:p>
            <a:pPr algn="ctr"/>
            <a:r>
              <a:rPr lang="ru-RU" sz="3600" b="1" dirty="0"/>
              <a:t>мама и папа, соседи, друзья,</a:t>
            </a:r>
          </a:p>
          <a:p>
            <a:pPr algn="ctr"/>
            <a:r>
              <a:rPr lang="ru-RU" sz="3600" b="1" dirty="0"/>
              <a:t>город родимый, родная квартира,</a:t>
            </a:r>
          </a:p>
          <a:p>
            <a:pPr algn="ctr"/>
            <a:r>
              <a:rPr lang="ru-RU" sz="3600" b="1" dirty="0"/>
              <a:t>бабушка, школа, котёнок... и я.</a:t>
            </a: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45388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836712"/>
            <a:ext cx="6922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Работа в рабочей тетради на с.4, задание 3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172" name="Picture 4" descr="C:\Users\Захар\Desktop\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5" t="6063" b="56424"/>
          <a:stretch/>
        </p:blipFill>
        <p:spPr bwMode="auto">
          <a:xfrm>
            <a:off x="1691680" y="1556792"/>
            <a:ext cx="6682237" cy="344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7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Users\Захар\Desktop\1477766851_animaciya-rechka-prirod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120151" cy="482956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DNS\Desktop\12 мая\sxsw1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_chego_nachinaetsya_Rodina_-_S_chego_nachinaetsya_Rodina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2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504" y="6093296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363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3000"/>
    </mc:Choice>
    <mc:Fallback xmlns="">
      <p:transition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DNS\Desktop\12 мая\mini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63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DNS\Desktop\12 мая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63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DNS\Desktop\12 мая\image-rectangle_600_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631077"/>
      </p:ext>
    </p:extLst>
  </p:cSld>
  <p:clrMapOvr>
    <a:masterClrMapping/>
  </p:clrMapOvr>
  <p:transition advTm="2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DNS\Desktop\12 мая\Me3.10.12__1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63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62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DNS\Desktop\12 мая\2829626_lar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2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190</Words>
  <Application>Microsoft Office PowerPoint</Application>
  <PresentationFormat>Экран (4:3)</PresentationFormat>
  <Paragraphs>37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Захар</cp:lastModifiedBy>
  <cp:revision>84</cp:revision>
  <dcterms:created xsi:type="dcterms:W3CDTF">2016-04-16T09:21:27Z</dcterms:created>
  <dcterms:modified xsi:type="dcterms:W3CDTF">2018-05-25T16:59:14Z</dcterms:modified>
</cp:coreProperties>
</file>