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6" r:id="rId14"/>
    <p:sldId id="279" r:id="rId15"/>
    <p:sldId id="274" r:id="rId16"/>
    <p:sldId id="267" r:id="rId17"/>
    <p:sldId id="275" r:id="rId18"/>
    <p:sldId id="276" r:id="rId19"/>
    <p:sldId id="268" r:id="rId20"/>
    <p:sldId id="269" r:id="rId21"/>
    <p:sldId id="277" r:id="rId22"/>
    <p:sldId id="270" r:id="rId23"/>
    <p:sldId id="280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122562-3DDE-4F34-9104-64255D397D59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139880-040E-46A8-BC11-4462F9903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lligo.ru/v_pomosh_puteshestvenniku/aeroport-amsterdam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smallgames.ws/2009/07/12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kalinkaj.org.ua/avia-onlines/zabronirovat-onlayn/aviareysi-v-magnitogorsk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kdelat.ru/about/life.php?ID=4079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avsim.su/?int=2weeks\u0026skip=6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aviatablo.ru/virgin-atlantic/articles/type-new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forum.awd.ru/viewtopic.php?f=831&amp;start=140&amp;t=7493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baltiets.ru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tamirusu.ru/countries/30/guide/hotels/3893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6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3143248"/>
            <a:ext cx="6000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Путешествие в Великобританию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3" y="1571612"/>
            <a:ext cx="7243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Travelling in Britain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7" descr="gb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314324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572164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Travel agency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14282" y="2857496"/>
            <a:ext cx="1584325" cy="1295400"/>
          </a:xfrm>
          <a:prstGeom prst="wedgeEllipseCallout">
            <a:avLst>
              <a:gd name="adj1" fmla="val 56424"/>
              <a:gd name="adj2" fmla="val 4079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7" name="Овальная выноска 4"/>
          <p:cNvGrpSpPr>
            <a:grpSpLocks/>
          </p:cNvGrpSpPr>
          <p:nvPr/>
        </p:nvGrpSpPr>
        <p:grpSpPr bwMode="auto">
          <a:xfrm>
            <a:off x="6858000" y="1962150"/>
            <a:ext cx="2352675" cy="1719263"/>
            <a:chOff x="4320" y="1236"/>
            <a:chExt cx="1482" cy="1083"/>
          </a:xfrm>
        </p:grpSpPr>
        <p:pic>
          <p:nvPicPr>
            <p:cNvPr id="8" name="Овальная выноска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0" y="1236"/>
              <a:ext cx="1482" cy="1083"/>
            </a:xfrm>
            <a:prstGeom prst="rect">
              <a:avLst/>
            </a:prstGeom>
            <a:noFill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 rot="1084246">
              <a:off x="4532" y="1425"/>
              <a:ext cx="1059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ill Sans MT" pitchFamily="34" charset="0"/>
                </a:rPr>
                <a:t>Hi</a:t>
              </a:r>
              <a:r>
                <a:rPr lang="en-US" dirty="0">
                  <a:solidFill>
                    <a:srgbClr val="FFFFFF"/>
                  </a:solidFill>
                  <a:latin typeface="Gill Sans MT" pitchFamily="34" charset="0"/>
                </a:rPr>
                <a:t>!</a:t>
              </a:r>
              <a:endParaRPr lang="ru-RU" dirty="0">
                <a:solidFill>
                  <a:srgbClr val="FFFFFF"/>
                </a:solidFill>
                <a:latin typeface="Corbe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flipH="1">
            <a:off x="357158" y="328612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hello!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00042"/>
            <a:ext cx="764386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Грамматические задания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три формы следующих глаголов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Write 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Know 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Teach 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Think 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Ride 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Drive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Fly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800px-Australian_Academy_of_Science_-_The_Shine_Dom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94" y="3857628"/>
            <a:ext cx="364330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428604"/>
            <a:ext cx="89297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Задать специальный вопрос к данным предложениям: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travelled by train.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 saw the Tower of London.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stayed at the best hotel.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 came back in August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4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ligo.ru/wp-content/uploads/2013/09/P103084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428999"/>
            <a:ext cx="6096000" cy="3429001"/>
          </a:xfrm>
          <a:prstGeom prst="rect">
            <a:avLst/>
          </a:prstGeom>
          <a:noFill/>
        </p:spPr>
      </p:pic>
      <p:pic>
        <p:nvPicPr>
          <p:cNvPr id="1028" name="Picture 4" descr="http://smallgames.ws/uploads/posts/2009-07/1247361751_smallgames.ws_1246783589_air_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62500" cy="3533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857232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Airport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285860"/>
            <a:ext cx="6572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Ответить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8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428868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did you travel last?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Where did you go?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did you see there?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Did you enjoy your trip?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428604"/>
            <a:ext cx="80010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Выбрать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подходящее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 lot / much ) forests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(some / any ) parks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 few / a little ) rooms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(many / much ) people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few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little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water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5572132" y="1857364"/>
            <a:ext cx="1714512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lot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5000628" y="2786058"/>
            <a:ext cx="1857388" cy="7858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000760" y="3429000"/>
            <a:ext cx="2071702" cy="7555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few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6000760" y="4214818"/>
            <a:ext cx="1857388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786314" y="4929198"/>
            <a:ext cx="1571636" cy="8269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little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zonline.ru/wp-content/uploads/2011/12/avi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0" y="3990975"/>
            <a:ext cx="5753100" cy="2867025"/>
          </a:xfrm>
          <a:prstGeom prst="rect">
            <a:avLst/>
          </a:prstGeom>
          <a:noFill/>
        </p:spPr>
      </p:pic>
      <p:pic>
        <p:nvPicPr>
          <p:cNvPr id="24580" name="Picture 4" descr="http://www.airliners.net/aviation-photos/middle/8/0/8/0970808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096000" cy="4171951"/>
          </a:xfrm>
          <a:prstGeom prst="rect">
            <a:avLst/>
          </a:prstGeom>
          <a:noFill/>
        </p:spPr>
      </p:pic>
      <p:pic>
        <p:nvPicPr>
          <p:cNvPr id="24582" name="Picture 6" descr="http://www.kakdelat.ru/upload/medialibrary/779/009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10099"/>
            <a:ext cx="3000375" cy="2247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7950" y="785794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 the plane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Questions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What is the unpleasant aspect of the English weather?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What trees are typical for the forests of Great Britain?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What is grown in Great Britain?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Who is the Head of State in Great Britain?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What do you know about the Whitehall in London?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What is the most ancient historic monument in London?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44" y="285728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Образовать степени сравнения прилагательных: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Clever 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Hot 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Happy 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Important 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Famous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\\Pedagoog6\c\kursus\Lucia Alver\Pildid helid\gwed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000372"/>
            <a:ext cx="264317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viatablo.ru/sites/default/files/imagecache/f600_x/fotobank/Virgin---flights_2011452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15000" cy="3428999"/>
          </a:xfrm>
          <a:prstGeom prst="rect">
            <a:avLst/>
          </a:prstGeom>
          <a:noFill/>
        </p:spPr>
      </p:pic>
      <p:pic>
        <p:nvPicPr>
          <p:cNvPr id="25604" name="Picture 4" descr="http://lh6.ggpht.com/_htwiIC_WM1M/SvcnfT-lT1I/AAAAAAAAIcY/k5U_3Q4HScE/s720/DSC_517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429000"/>
            <a:ext cx="628651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1" y="642918"/>
            <a:ext cx="32861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Цели урока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643050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Обобщить лингвострановедческий материал, углубить и расширить</a:t>
            </a:r>
          </a:p>
          <a:p>
            <a:pPr marL="342900" indent="-342900"/>
            <a:r>
              <a:rPr lang="ru-RU" sz="2800" dirty="0"/>
              <a:t>	</a:t>
            </a:r>
            <a:r>
              <a:rPr lang="ru-RU" sz="2800" dirty="0" smtClean="0"/>
              <a:t>знания по теме.</a:t>
            </a:r>
          </a:p>
          <a:p>
            <a:pPr marL="342900" indent="-342900"/>
            <a:r>
              <a:rPr lang="ru-RU" sz="2800" dirty="0" smtClean="0"/>
              <a:t>2. Совершенствовать умения и навыки практического владения английским языком по данной теме по всем видам деятельности:</a:t>
            </a:r>
          </a:p>
          <a:p>
            <a:pPr marL="342900" indent="-342900"/>
            <a:r>
              <a:rPr lang="ru-RU" sz="2800" dirty="0" smtClean="0"/>
              <a:t>	</a:t>
            </a:r>
            <a:r>
              <a:rPr lang="ru-RU" sz="2800" dirty="0" err="1" smtClean="0"/>
              <a:t>аудированию</a:t>
            </a:r>
            <a:r>
              <a:rPr lang="ru-RU" sz="2800" dirty="0" smtClean="0"/>
              <a:t>, говорению, чтению и письму.</a:t>
            </a:r>
          </a:p>
          <a:p>
            <a:pPr marL="342900" indent="-342900"/>
            <a:r>
              <a:rPr lang="ru-RU" sz="2800" dirty="0" smtClean="0"/>
              <a:t>3. Повысить интерес к изучению иностранного языка.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altiets.ru/upload/resize_cache/iblock/fc3/779_9999_1/fc31ed7413065500e01704da0444729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928934"/>
            <a:ext cx="5857884" cy="3929066"/>
          </a:xfrm>
          <a:prstGeom prst="rect">
            <a:avLst/>
          </a:prstGeom>
          <a:noFill/>
        </p:spPr>
      </p:pic>
      <p:pic>
        <p:nvPicPr>
          <p:cNvPr id="26628" name="Picture 4" descr="http://www.tamirusu.ru/workdir/hotel_photos/30/3893/4638662086_13a033062f_b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14876" cy="30718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85723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Hotel</a:t>
            </a:r>
            <a:r>
              <a:rPr lang="en-US" dirty="0" err="1" smtClean="0"/>
              <a:t>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43532" y="1223889"/>
          <a:ext cx="520505" cy="3919623"/>
        </p:xfrm>
        <a:graphic>
          <a:graphicData uri="http://schemas.openxmlformats.org/drawingml/2006/table">
            <a:tbl>
              <a:tblPr/>
              <a:tblGrid>
                <a:gridCol w="520505"/>
              </a:tblGrid>
              <a:tr h="3919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14677" y="1214422"/>
          <a:ext cx="3429024" cy="642942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6429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2976" y="1857364"/>
          <a:ext cx="3929091" cy="571504"/>
        </p:xfrm>
        <a:graphic>
          <a:graphicData uri="http://schemas.openxmlformats.org/drawingml/2006/table">
            <a:tbl>
              <a:tblPr/>
              <a:tblGrid>
                <a:gridCol w="3929091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00167" y="2447778"/>
          <a:ext cx="2663871" cy="576776"/>
        </p:xfrm>
        <a:graphic>
          <a:graphicData uri="http://schemas.openxmlformats.org/drawingml/2006/table">
            <a:tbl>
              <a:tblPr/>
              <a:tblGrid>
                <a:gridCol w="2663871"/>
              </a:tblGrid>
              <a:tr h="57677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57422" y="3000371"/>
          <a:ext cx="4786346" cy="642943"/>
        </p:xfrm>
        <a:graphic>
          <a:graphicData uri="http://schemas.openxmlformats.org/drawingml/2006/table">
            <a:tbl>
              <a:tblPr/>
              <a:tblGrid>
                <a:gridCol w="4786346"/>
              </a:tblGrid>
              <a:tr h="642943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4348" y="3671668"/>
          <a:ext cx="4357719" cy="543150"/>
        </p:xfrm>
        <a:graphic>
          <a:graphicData uri="http://schemas.openxmlformats.org/drawingml/2006/table">
            <a:tbl>
              <a:tblPr/>
              <a:tblGrid>
                <a:gridCol w="4357719"/>
              </a:tblGrid>
              <a:tr h="54315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1538" y="4214818"/>
          <a:ext cx="3071834" cy="500066"/>
        </p:xfrm>
        <a:graphic>
          <a:graphicData uri="http://schemas.openxmlformats.org/drawingml/2006/table">
            <a:tbl>
              <a:tblPr/>
              <a:tblGrid>
                <a:gridCol w="3071834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57422" y="4714883"/>
          <a:ext cx="2714644" cy="428627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428627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rot="5400000">
            <a:off x="4035421" y="1821645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501356" y="178513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142710" y="157161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607057" y="153589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965835" y="153589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572398" y="3500438"/>
            <a:ext cx="328535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143770" y="3499644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929456" y="3286124"/>
            <a:ext cx="285672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358084" y="2428868"/>
            <a:ext cx="114221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1215208" y="2143116"/>
            <a:ext cx="57071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037009" y="3607595"/>
            <a:ext cx="121365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465637" y="3607595"/>
            <a:ext cx="121365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179223" y="332184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5607851" y="332184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6035685" y="332184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465107" y="3321843"/>
            <a:ext cx="64214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1393803" y="4179099"/>
            <a:ext cx="107077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65175" y="4179099"/>
            <a:ext cx="107077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784992" y="3929066"/>
            <a:ext cx="57229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4429124" y="492919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8596" y="500042"/>
            <a:ext cx="292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crossword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4678" y="128586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A T H ROW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1538" y="185736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  R  I  T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I  A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0166" y="2500306"/>
            <a:ext cx="299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 P  R  I  N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57422" y="300037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  O L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   P O  P M A N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2910" y="3643314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R  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N P  E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  E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1538" y="4214819"/>
            <a:ext cx="313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  I  X T  E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57422" y="4643446"/>
            <a:ext cx="284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  O 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O N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kursus\Lucia Alver\Pildid helid\b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88"/>
            <a:ext cx="47863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kursus\Lucia Alver\Pildid helid\tele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071688"/>
            <a:ext cx="42862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b="1" dirty="0" smtClean="0">
                <a:solidFill>
                  <a:srgbClr val="0000CC"/>
                </a:solidFill>
              </a:rPr>
              <a:t>Double-deckers</a:t>
            </a:r>
            <a:r>
              <a:rPr lang="en-US" sz="3600" b="1" dirty="0" smtClean="0">
                <a:solidFill>
                  <a:srgbClr val="0000CC"/>
                </a:solidFill>
              </a:rPr>
              <a:t>        </a:t>
            </a:r>
            <a:r>
              <a:rPr lang="et-EE" sz="3600" b="1" dirty="0" smtClean="0">
                <a:solidFill>
                  <a:srgbClr val="0000CC"/>
                </a:solidFill>
              </a:rPr>
              <a:t>Telephone booths</a:t>
            </a:r>
            <a:r>
              <a:rPr lang="en-US" sz="3600" b="1" dirty="0" smtClean="0">
                <a:solidFill>
                  <a:srgbClr val="0000CC"/>
                </a:solidFill>
              </a:rPr>
              <a:t>                                     </a:t>
            </a:r>
            <a:br>
              <a:rPr lang="en-US" sz="3600" b="1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t-EE" b="1" dirty="0" smtClean="0"/>
              <a:t>There are big red buses called </a:t>
            </a:r>
            <a:r>
              <a:rPr lang="en-US" b="1" dirty="0" smtClean="0"/>
              <a:t>               </a:t>
            </a:r>
            <a:r>
              <a:rPr lang="et-EE" b="1" dirty="0" smtClean="0"/>
              <a:t>From here you can call your friends.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</a:t>
            </a:r>
            <a:r>
              <a:rPr lang="et-EE" b="1" dirty="0" smtClean="0"/>
              <a:t>double-deckers in London.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h11jJWsxvjA/UI0aux2i2lI/AAAAAAAAM64/XJl_wZh5Ww8/s1600/%D0%A1%D0%BB%D0%B0%D0%B9%D0%B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285728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HOME WORK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428868"/>
            <a:ext cx="933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write several sentences about your  holidays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86050" y="357166"/>
            <a:ext cx="128588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capital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929190" y="642918"/>
            <a:ext cx="1571636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429388" y="2357430"/>
            <a:ext cx="150019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territory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143636" y="5143512"/>
            <a:ext cx="1928826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population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85720" y="3071810"/>
            <a:ext cx="150019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holidays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714744" y="5357826"/>
            <a:ext cx="150019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ain cities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57158" y="500042"/>
            <a:ext cx="1500198" cy="1071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laces of interest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571604" y="4786322"/>
            <a:ext cx="1571636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olitical system</a:t>
            </a:r>
            <a:endParaRPr lang="ru-RU" dirty="0"/>
          </a:p>
        </p:txBody>
      </p:sp>
      <p:pic>
        <p:nvPicPr>
          <p:cNvPr id="19" name="Picture 7" descr="800px-Flag_of_the_United_Kingd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1428736"/>
            <a:ext cx="2928958" cy="1857388"/>
          </a:xfrm>
        </p:spPr>
      </p:pic>
      <p:pic>
        <p:nvPicPr>
          <p:cNvPr id="20" name="Picture 8" descr="620px-Royal_Coat_of_Arms_of_the_United_King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2" y="2143116"/>
            <a:ext cx="3143272" cy="3122607"/>
          </a:xfrm>
          <a:prstGeom prst="rect">
            <a:avLst/>
          </a:prstGeom>
        </p:spPr>
      </p:pic>
      <p:sp>
        <p:nvSpPr>
          <p:cNvPr id="17" name="Пятно 2 16"/>
          <p:cNvSpPr/>
          <p:nvPr/>
        </p:nvSpPr>
        <p:spPr>
          <a:xfrm>
            <a:off x="4286248" y="357166"/>
            <a:ext cx="2857520" cy="15001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5929322" y="2000240"/>
            <a:ext cx="2714644" cy="14287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244 308 km2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6072198" y="4572008"/>
            <a:ext cx="2143140" cy="18573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57 millions</a:t>
            </a:r>
            <a:r>
              <a:rPr lang="en-US" dirty="0" smtClean="0"/>
              <a:t>,</a:t>
            </a:r>
            <a:endParaRPr lang="ru-RU" dirty="0"/>
          </a:p>
        </p:txBody>
      </p:sp>
      <p:sp>
        <p:nvSpPr>
          <p:cNvPr id="23" name="Пятно 1 22"/>
          <p:cNvSpPr/>
          <p:nvPr/>
        </p:nvSpPr>
        <p:spPr>
          <a:xfrm>
            <a:off x="3286116" y="3714752"/>
            <a:ext cx="2928958" cy="31432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London, Belfast, Liverpool, Manchester, Bristol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1000100" y="4429132"/>
            <a:ext cx="2428892" cy="19288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Monachy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0" y="1785926"/>
            <a:ext cx="2500298" cy="2857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Christmas Easter,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 Valentine`s Day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2428860" y="0"/>
            <a:ext cx="2071702" cy="15716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London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285720" y="0"/>
            <a:ext cx="2286016" cy="207167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Parks, museums, </a:t>
            </a:r>
            <a:r>
              <a:rPr lang="en-US" b="1" dirty="0" err="1" smtClean="0">
                <a:solidFill>
                  <a:schemeClr val="tx1"/>
                </a:solidFill>
              </a:rPr>
              <a:t>gallerys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8391">
            <a:off x="131522" y="1560794"/>
            <a:ext cx="4752528" cy="248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9707">
            <a:off x="4760537" y="2047891"/>
            <a:ext cx="4227918" cy="2236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8798">
            <a:off x="434373" y="4082748"/>
            <a:ext cx="4139952" cy="2510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57752" y="4357694"/>
            <a:ext cx="4032447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71604" y="214290"/>
            <a:ext cx="6357982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United Kingdom of Great Britain and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Northen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Ireland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5"/>
            <a:ext cx="2428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Modern</a:t>
            </a:r>
            <a:br>
              <a:rPr lang="en-US" sz="32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London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02342">
            <a:off x="325130" y="1660902"/>
            <a:ext cx="3564350" cy="4766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4210">
            <a:off x="4064757" y="324001"/>
            <a:ext cx="4908026" cy="2829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5697">
            <a:off x="4361320" y="3612863"/>
            <a:ext cx="4297542" cy="2638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8577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500438"/>
            <a:ext cx="4714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85852" y="285728"/>
            <a:ext cx="664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Welcome to Great Britain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142984"/>
            <a:ext cx="4143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London is the capital of </a:t>
            </a:r>
          </a:p>
          <a:p>
            <a:pPr>
              <a:buFont typeface="Wingdings 2" pitchFamily="18" charset="2"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Great Britain. </a:t>
            </a:r>
          </a:p>
          <a:p>
            <a:pPr>
              <a:buFont typeface="Wingdings 2" pitchFamily="18" charset="2"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stands on the river Thames. </a:t>
            </a:r>
          </a:p>
          <a:p>
            <a:pPr>
              <a:buFont typeface="Wingdings 2" pitchFamily="18" charset="2"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 is very old city .  </a:t>
            </a:r>
          </a:p>
          <a:p>
            <a:pPr>
              <a:buFont typeface="Wingdings 2" pitchFamily="18" charset="2"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  is two thousand years old.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786322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Now London is a big port and a beautiful city.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About seven million people live here</a:t>
            </a:r>
            <a:r>
              <a:rPr lang="en-US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kursus\Lucia Alver\Pildid helid\nel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44291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kursus\Lucia Alver\Pildid helid\pal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50"/>
            <a:ext cx="4572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b="1" dirty="0" smtClean="0">
                <a:solidFill>
                  <a:srgbClr val="0000CC"/>
                </a:solidFill>
              </a:rPr>
              <a:t>Trafalgar Square</a:t>
            </a:r>
            <a:r>
              <a:rPr lang="en-US" sz="3600" b="1" dirty="0" smtClean="0">
                <a:solidFill>
                  <a:srgbClr val="0000CC"/>
                </a:solidFill>
              </a:rPr>
              <a:t>  </a:t>
            </a:r>
            <a:r>
              <a:rPr lang="en-GB" sz="3200" b="1" dirty="0" smtClean="0">
                <a:solidFill>
                  <a:srgbClr val="0000CC"/>
                </a:solidFill>
              </a:rPr>
              <a:t>Buckingham</a:t>
            </a:r>
            <a:r>
              <a:rPr lang="et-EE" sz="3200" b="1" dirty="0" smtClean="0">
                <a:solidFill>
                  <a:srgbClr val="0000CC"/>
                </a:solidFill>
              </a:rPr>
              <a:t> </a:t>
            </a:r>
            <a:r>
              <a:rPr lang="en-GB" sz="3200" b="1" dirty="0" smtClean="0">
                <a:solidFill>
                  <a:srgbClr val="0000CC"/>
                </a:solidFill>
              </a:rPr>
              <a:t>Palace</a:t>
            </a:r>
            <a:r>
              <a:rPr lang="en-US" sz="3600" b="1" dirty="0" smtClean="0">
                <a:solidFill>
                  <a:srgbClr val="0000CC"/>
                </a:solidFill>
              </a:rPr>
              <a:t/>
            </a:r>
            <a:br>
              <a:rPr lang="en-US" sz="3600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       </a:t>
            </a:r>
            <a:r>
              <a:rPr lang="en-US" dirty="0" smtClean="0"/>
              <a:t>I</a:t>
            </a:r>
            <a:r>
              <a:rPr lang="et-EE" dirty="0" smtClean="0"/>
              <a:t>n the middle of the square </a:t>
            </a:r>
            <a:r>
              <a:rPr lang="en-US" dirty="0" smtClean="0"/>
              <a:t>                   </a:t>
            </a:r>
            <a:r>
              <a:rPr lang="en-GB" dirty="0" smtClean="0"/>
              <a:t>This is the Queen’s home.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t</a:t>
            </a:r>
            <a:r>
              <a:rPr lang="et-EE" dirty="0" smtClean="0"/>
              <a:t>here is Admiral Nelson’s Column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kursus\Lucia Alver\Pildid helid\s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47148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kursus\Lucia Alver\Pildid helid\big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071563"/>
            <a:ext cx="4286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b="1" dirty="0" smtClean="0">
                <a:solidFill>
                  <a:srgbClr val="0000CC"/>
                </a:solidFill>
              </a:rPr>
              <a:t>Tower Bridge</a:t>
            </a:r>
            <a:r>
              <a:rPr lang="en-US" sz="3600" b="1" dirty="0" smtClean="0">
                <a:solidFill>
                  <a:srgbClr val="0000CC"/>
                </a:solidFill>
              </a:rPr>
              <a:t> -                   </a:t>
            </a:r>
            <a:r>
              <a:rPr lang="et-EE" sz="3600" b="1" dirty="0" smtClean="0">
                <a:solidFill>
                  <a:srgbClr val="0000CC"/>
                </a:solidFill>
              </a:rPr>
              <a:t>Big Ben</a:t>
            </a:r>
            <a:r>
              <a:rPr lang="en-US" sz="3600" b="1" dirty="0" smtClean="0">
                <a:solidFill>
                  <a:srgbClr val="0000CC"/>
                </a:solidFill>
              </a:rPr>
              <a:t>-</a:t>
            </a:r>
            <a:br>
              <a:rPr lang="en-US" sz="3600" b="1" dirty="0" smtClean="0">
                <a:solidFill>
                  <a:srgbClr val="0000CC"/>
                </a:solidFill>
              </a:rPr>
            </a:br>
            <a:r>
              <a:rPr lang="en-US" dirty="0" smtClean="0"/>
              <a:t>t</a:t>
            </a:r>
            <a:r>
              <a:rPr lang="et-EE" dirty="0" smtClean="0"/>
              <a:t>he most famous bridge in London</a:t>
            </a:r>
            <a:r>
              <a:rPr lang="en-US" dirty="0" smtClean="0"/>
              <a:t>                                 </a:t>
            </a:r>
            <a:r>
              <a:rPr lang="et-EE" dirty="0" smtClean="0"/>
              <a:t>the big clock tower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000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143000"/>
            <a:ext cx="2857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1143000"/>
            <a:ext cx="2714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929063"/>
            <a:ext cx="39290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929063"/>
            <a:ext cx="3714751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ENJOY  SIGHTSEEINGS of LONDON !!!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540</TotalTime>
  <Words>389</Words>
  <Application>Microsoft Office PowerPoint</Application>
  <PresentationFormat>Экран (4:3)</PresentationFormat>
  <Paragraphs>111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Romeo1994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Гульфия</dc:creator>
  <cp:lastModifiedBy>Гульфия</cp:lastModifiedBy>
  <cp:revision>48</cp:revision>
  <dcterms:created xsi:type="dcterms:W3CDTF">2014-02-15T13:23:53Z</dcterms:created>
  <dcterms:modified xsi:type="dcterms:W3CDTF">2014-03-10T07:05:33Z</dcterms:modified>
</cp:coreProperties>
</file>