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97" r:id="rId2"/>
    <p:sldId id="295" r:id="rId3"/>
    <p:sldId id="260" r:id="rId4"/>
    <p:sldId id="261" r:id="rId5"/>
    <p:sldId id="263" r:id="rId6"/>
    <p:sldId id="294" r:id="rId7"/>
    <p:sldId id="298" r:id="rId8"/>
    <p:sldId id="284" r:id="rId9"/>
    <p:sldId id="285" r:id="rId10"/>
    <p:sldId id="287" r:id="rId11"/>
    <p:sldId id="286" r:id="rId12"/>
    <p:sldId id="288" r:id="rId13"/>
    <p:sldId id="289" r:id="rId14"/>
    <p:sldId id="290" r:id="rId15"/>
    <p:sldId id="291" r:id="rId16"/>
    <p:sldId id="306" r:id="rId17"/>
    <p:sldId id="300" r:id="rId18"/>
    <p:sldId id="299" r:id="rId19"/>
    <p:sldId id="301" r:id="rId20"/>
    <p:sldId id="307" r:id="rId21"/>
    <p:sldId id="302" r:id="rId22"/>
    <p:sldId id="268" r:id="rId23"/>
    <p:sldId id="303" r:id="rId24"/>
    <p:sldId id="272" r:id="rId25"/>
    <p:sldId id="274" r:id="rId26"/>
    <p:sldId id="275" r:id="rId27"/>
    <p:sldId id="276" r:id="rId28"/>
    <p:sldId id="304" r:id="rId29"/>
    <p:sldId id="305" r:id="rId30"/>
    <p:sldId id="281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BC1F3-695E-4501-BAD3-315DA27AED2B}" type="datetimeFigureOut">
              <a:rPr lang="ru-RU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44694-790B-4EE3-B257-A4D00E8D3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134E4-D591-491B-B6C7-D9241AF9852D}" type="datetimeFigureOut">
              <a:rPr lang="ru-RU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4C41B-3FD7-46E7-85F0-D6C44CBA3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34704-81F8-4BDD-9528-25E0DC090ADC}" type="datetimeFigureOut">
              <a:rPr lang="ru-RU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031CE-8830-49D3-925F-58491367C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4A5CC-425C-49C4-8961-1362AA4F224B}" type="datetimeFigureOut">
              <a:rPr lang="ru-RU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736-2726-40D6-B397-4F04F7397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EA8DB-3F7E-48C2-B838-8B09CE92920A}" type="datetimeFigureOut">
              <a:rPr lang="ru-RU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F6725-0E84-4B2E-95D8-542015514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05115-1789-4FD8-A98B-FED0E3B7EA39}" type="datetimeFigureOut">
              <a:rPr lang="ru-RU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90110-944F-4092-AF81-B774DE07E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E6A97-E577-4221-B306-8E32336268A2}" type="datetimeFigureOut">
              <a:rPr lang="ru-RU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DC409-702E-42C3-A4AC-C328F4AFF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9F57E-9AAF-460E-A360-FE805E0107B4}" type="datetimeFigureOut">
              <a:rPr lang="ru-RU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2521F-6331-4D5E-B882-26CA65D01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18379-258B-48A4-9960-7F51A3A922D8}" type="datetimeFigureOut">
              <a:rPr lang="ru-RU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7AC2B-4045-4F6C-81E2-BB93D5EE9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8EBB9-DDB4-442C-A450-4C852F3A63C7}" type="datetimeFigureOut">
              <a:rPr lang="ru-RU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F034F-218E-4A3C-B692-EF7D85932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6BB62-2F83-45D9-AED8-DE803D854805}" type="datetimeFigureOut">
              <a:rPr lang="ru-RU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21767-A71B-465F-A1D6-2F352B054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38E27"/>
                </a:solidFill>
              </a:defRPr>
            </a:lvl1pPr>
          </a:lstStyle>
          <a:p>
            <a:pPr>
              <a:defRPr/>
            </a:pPr>
            <a:fld id="{F110113E-5363-4158-9702-86621CC0572A}" type="datetimeFigureOut">
              <a:rPr lang="ru-RU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>
              <a:defRPr/>
            </a:pPr>
            <a:fld id="{1F732091-785B-48DF-8C35-0A44A6B83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47" r:id="rId4"/>
    <p:sldLayoutId id="2147483751" r:id="rId5"/>
    <p:sldLayoutId id="2147483746" r:id="rId6"/>
    <p:sldLayoutId id="2147483752" r:id="rId7"/>
    <p:sldLayoutId id="2147483753" r:id="rId8"/>
    <p:sldLayoutId id="2147483754" r:id="rId9"/>
    <p:sldLayoutId id="2147483745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Grp="1"/>
          </p:cNvSpPr>
          <p:nvPr>
            <p:ph type="subTitle" idx="1"/>
          </p:nvPr>
        </p:nvSpPr>
        <p:spPr>
          <a:xfrm>
            <a:off x="1331913" y="1052513"/>
            <a:ext cx="6400800" cy="3289300"/>
          </a:xfrm>
        </p:spPr>
        <p:txBody>
          <a:bodyPr/>
          <a:lstStyle/>
          <a:p>
            <a:pPr algn="ctr" defTabSz="912813" eaLnBrk="1" hangingPunct="1"/>
            <a:r>
              <a:rPr lang="ru-RU" sz="4800" b="1" i="1" smtClean="0">
                <a:solidFill>
                  <a:srgbClr val="443329"/>
                </a:solidFill>
                <a:latin typeface="Monotype Corsiva" pitchFamily="66" charset="0"/>
              </a:rPr>
              <a:t>ДОБРО ПОЖАЛОВАТЬ</a:t>
            </a:r>
          </a:p>
          <a:p>
            <a:pPr algn="ctr" defTabSz="912813" eaLnBrk="1" hangingPunct="1"/>
            <a:r>
              <a:rPr lang="ru-RU" sz="4800" b="1" i="1" smtClean="0">
                <a:solidFill>
                  <a:srgbClr val="443329"/>
                </a:solidFill>
                <a:latin typeface="Monotype Corsiva" pitchFamily="66" charset="0"/>
              </a:rPr>
              <a:t>В </a:t>
            </a:r>
          </a:p>
          <a:p>
            <a:pPr algn="ctr" defTabSz="912813" eaLnBrk="1" hangingPunct="1"/>
            <a:r>
              <a:rPr lang="ru-RU" sz="4800" b="1" i="1" smtClean="0">
                <a:solidFill>
                  <a:srgbClr val="443329"/>
                </a:solidFill>
                <a:latin typeface="Monotype Corsiva" pitchFamily="66" charset="0"/>
              </a:rPr>
              <a:t>МБОУ «Пушкинская СШ»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305800" cy="10795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Кабинет химии и биологии</a:t>
            </a:r>
          </a:p>
        </p:txBody>
      </p:sp>
      <p:pic>
        <p:nvPicPr>
          <p:cNvPr id="22530" name="Picture 2" descr="F:\фото школа\1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844675"/>
            <a:ext cx="6286500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4" name="Picture 2" descr="F:\фото школа\1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4813"/>
            <a:ext cx="8169275" cy="612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Кабинет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крымскотатарского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языка и литературы </a:t>
            </a:r>
          </a:p>
        </p:txBody>
      </p:sp>
      <p:pic>
        <p:nvPicPr>
          <p:cNvPr id="24578" name="Picture 2" descr="F:\фото школа\1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2060575"/>
            <a:ext cx="6357938" cy="44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4475" y="109538"/>
            <a:ext cx="8728075" cy="1517650"/>
          </a:xfrm>
        </p:spPr>
      </p:pic>
      <p:pic>
        <p:nvPicPr>
          <p:cNvPr id="25602" name="Picture 2" descr="F:\фото школа\1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412875"/>
            <a:ext cx="6643688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6" name="Picture 2" descr="F:\фото школа\1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365125"/>
            <a:ext cx="8169275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923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Кабинеты начальных классов</a:t>
            </a:r>
          </a:p>
        </p:txBody>
      </p:sp>
      <p:pic>
        <p:nvPicPr>
          <p:cNvPr id="27650" name="Picture 2" descr="F:\фото школа\1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844675"/>
            <a:ext cx="6121400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8674" name="Picture 2" descr="F:\Пушкинская ОШ\Изображение 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57188"/>
            <a:ext cx="4179887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F:\Пушкинская ОШ\Изображение 0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363" y="365125"/>
            <a:ext cx="3703637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F:\Пушкинская ОШ\Изображение 0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363" y="3500438"/>
            <a:ext cx="3989387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F:\Пушкинская ОШ\Изображение 0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3751263"/>
            <a:ext cx="3656013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" y="1109663"/>
            <a:ext cx="8712200" cy="4449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450" y="450850"/>
            <a:ext cx="8699500" cy="987425"/>
          </a:xfrm>
        </p:spPr>
      </p:pic>
      <p:sp>
        <p:nvSpPr>
          <p:cNvPr id="3072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30723" name="Рисунок 3" descr="F:\фотки день учителя\2012-10-06\100_41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2214563"/>
            <a:ext cx="3709988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4" descr="F:\ПЕДСОВЕТ\Картинки\GTLCJDTN 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2214563"/>
            <a:ext cx="40005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3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родителями 1,5 классов</a:t>
            </a:r>
            <a:endParaRPr lang="ru-RU" sz="31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Содержимое 3" descr="D:\фотки школала\100PHOTO\SAM_112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14938" y="1928813"/>
            <a:ext cx="3571875" cy="3681412"/>
          </a:xfrm>
        </p:spPr>
      </p:pic>
      <p:pic>
        <p:nvPicPr>
          <p:cNvPr id="31747" name="Рисунок 4" descr="F:\фото школа\8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071688"/>
            <a:ext cx="3929062" cy="368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5" descr="F:\Изображение 034.jpg"/>
          <p:cNvPicPr>
            <a:picLocks noGrp="1" noChangeAspect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25" y="857250"/>
            <a:ext cx="7558088" cy="5289550"/>
          </a:xfrm>
          <a:noFill/>
        </p:spPr>
      </p:pic>
      <p:sp>
        <p:nvSpPr>
          <p:cNvPr id="15362" name="Rectangle 3"/>
          <p:cNvSpPr>
            <a:spLocks noGrp="1"/>
          </p:cNvSpPr>
          <p:nvPr>
            <p:ph type="subTitle" idx="1"/>
          </p:nvPr>
        </p:nvSpPr>
        <p:spPr>
          <a:xfrm>
            <a:off x="827088" y="620713"/>
            <a:ext cx="7416800" cy="38877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000" smtClean="0">
              <a:solidFill>
                <a:srgbClr val="CC0066"/>
              </a:solidFill>
              <a:latin typeface="Monotype Corsiva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000" smtClean="0">
              <a:solidFill>
                <a:srgbClr val="CC0066"/>
              </a:solidFill>
              <a:latin typeface="Monotype Corsiva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000" smtClean="0">
              <a:solidFill>
                <a:srgbClr val="CC0066"/>
              </a:solidFill>
              <a:latin typeface="Monotype Corsiva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000" b="1" smtClean="0">
              <a:latin typeface="Monotype Corsiva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000" b="1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4972056" cy="15716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Инновационные</a:t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технологии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Содержимое 3" descr="C:\Users\Личный\Desktop\Рисунок2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43563" y="642938"/>
            <a:ext cx="2927350" cy="2143125"/>
          </a:xfrm>
        </p:spPr>
      </p:pic>
      <p:pic>
        <p:nvPicPr>
          <p:cNvPr id="32771" name="Рисунок 4" descr="C:\Users\Личный\Desktop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071813"/>
            <a:ext cx="30194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 descr="C:\Documents and Settings\Admin\Рабочий стол\фото\100_23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2338388"/>
            <a:ext cx="3500438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35732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Преемственность начальной и средней школы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Взаимопосещение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уроков    )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Содержимое 3" descr="D:\фотки школала\100PHOTO\SAM_112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714500"/>
            <a:ext cx="3644900" cy="3187700"/>
          </a:xfrm>
        </p:spPr>
      </p:pic>
      <p:pic>
        <p:nvPicPr>
          <p:cNvPr id="33795" name="Рисунок 4" descr="D:\фотки школала\100PHOTO\SAM_11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00375"/>
            <a:ext cx="429418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Admin\Desktop\самоуправление фото\100_41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99332">
            <a:off x="4111625" y="252413"/>
            <a:ext cx="4562475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3" descr="H:\фотки день учителя\2012-10-06\100_41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63369">
            <a:off x="487363" y="3500438"/>
            <a:ext cx="39878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5" descr="H:\фотки день учителя\2012-10-06\Копия 100_41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09838">
            <a:off x="4727575" y="3536950"/>
            <a:ext cx="37973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0"/>
            <a:ext cx="3804594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День школьного самоуправления – представление коллектива дублеров учителей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5716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технологии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C:\Documents and Settings\Admin\Мои документы\Мои рисунки\Новая папка\Изображение 6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0" y="2428875"/>
            <a:ext cx="4572000" cy="3429000"/>
          </a:xfrm>
        </p:spPr>
      </p:pic>
      <p:pic>
        <p:nvPicPr>
          <p:cNvPr id="35843" name="Рисунок 8" descr="Фото76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000250"/>
            <a:ext cx="3224212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 descr="C:\Users\Admin\Desktop\самоуправление фото\100_41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76629">
            <a:off x="4413250" y="276225"/>
            <a:ext cx="42259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549275"/>
            <a:ext cx="4370388" cy="1627188"/>
          </a:xfrm>
          <a:prstGeom prst="rect">
            <a:avLst/>
          </a:prstGeom>
          <a:noFill/>
        </p:spPr>
      </p:pic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3857625"/>
            <a:ext cx="44656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3" descr="C:\Documents and Settings\Admin\Мои документы\Мои рисунки\Новая папка\Изображение 87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2428875"/>
            <a:ext cx="407193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93831">
            <a:off x="153988" y="3309938"/>
            <a:ext cx="3998912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79835">
            <a:off x="4429125" y="304800"/>
            <a:ext cx="4071938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14313"/>
            <a:ext cx="3979863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6248" y="4000504"/>
            <a:ext cx="4714908" cy="25545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Мы выпускаем общешкольную газету  «Голос школы»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Занимаемся озеленением пришкольной территории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C:\Documents and Settings\Admin\Мои документы\Мои рисунки\Новая папка\Изображение 9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785938"/>
            <a:ext cx="394176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C:\Documents and Settings\Admin\Мои документы\Мои рисунки\Новая папка\Изображение 9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25"/>
            <a:ext cx="40132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" descr="C:\Documents and Settings\Admin\Мои документы\Мои рисунки\Новая папка\Изображение 9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43063"/>
            <a:ext cx="4013200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9938" name="Picture 2" descr="C:\Documents and Settings\Admin\Мои документы\Мои рисунки\Новая папка\Изображение 6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0"/>
            <a:ext cx="3370263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C:\Documents and Settings\Admin\Мои документы\Мои рисунки\Новая папка\Изображение 6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75"/>
            <a:ext cx="3990975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C:\Documents and Settings\Admin\Мои документы\Мои рисунки\Новая папка\Изображение 6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2643188"/>
            <a:ext cx="3278188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0962" name="Picture 2" descr="F:\Пушкинская ОШ\Изображение 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00063"/>
            <a:ext cx="4132262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 descr="F:\Пушкинская ОШ\Изображение 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3929063"/>
            <a:ext cx="3513138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F:\Пушкинская ОШ\Изображение 0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642938"/>
            <a:ext cx="3798887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F:\Пушкинская ОШ\Изображение 0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4071938"/>
            <a:ext cx="3370262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986" name="Picture 2" descr="F:\Пушкинская ОШ\Изображение 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285750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F:\Пушкинская ОШ\Изображение 0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7988" y="3929063"/>
            <a:ext cx="3656012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F:\Пушкинская ОШ\Изображение 0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750"/>
            <a:ext cx="34417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F:\Пушкинская ОШ\Изображение 0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3786188"/>
            <a:ext cx="3798888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F:\Пушкинская ОШ\Изображение 0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88" y="200025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3613" y="688975"/>
            <a:ext cx="6924675" cy="1311275"/>
          </a:xfrm>
        </p:spPr>
      </p:pic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4110037"/>
          </a:xfrm>
        </p:spPr>
        <p:txBody>
          <a:bodyPr/>
          <a:lstStyle/>
          <a:p>
            <a:pPr defTabSz="912813" eaLnBrk="1" hangingPunct="1"/>
            <a:r>
              <a:rPr lang="ru-RU" sz="35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учеников – 135</a:t>
            </a:r>
          </a:p>
          <a:p>
            <a:pPr defTabSz="912813" eaLnBrk="1" hangingPunct="1"/>
            <a:r>
              <a:rPr lang="ru-RU" sz="35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учителей – 23</a:t>
            </a:r>
          </a:p>
          <a:p>
            <a:pPr defTabSz="912813" eaLnBrk="1" hangingPunct="1"/>
            <a:r>
              <a:rPr lang="ru-RU" sz="35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классов – 14</a:t>
            </a:r>
          </a:p>
          <a:p>
            <a:pPr defTabSz="912813" eaLnBrk="1" hangingPunct="1"/>
            <a:r>
              <a:rPr lang="ru-RU" sz="35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классов с крымскотатарским языком обучения</a:t>
            </a:r>
            <a:endParaRPr lang="en-US" sz="35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2813" eaLnBrk="1" hangingPunct="1"/>
            <a:r>
              <a:rPr lang="ru-RU" sz="35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Язык обучения - русский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350" y="633413"/>
            <a:ext cx="8718550" cy="5164137"/>
          </a:xfrm>
        </p:spPr>
      </p:pic>
      <p:pic>
        <p:nvPicPr>
          <p:cNvPr id="43010" name="Picture 4" descr="2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2571750"/>
            <a:ext cx="21431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7825" y="182563"/>
            <a:ext cx="3846513" cy="1701800"/>
          </a:xfrm>
        </p:spPr>
      </p:pic>
      <p:sp>
        <p:nvSpPr>
          <p:cNvPr id="1638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813" y="2786063"/>
            <a:ext cx="8053387" cy="3500437"/>
          </a:xfrm>
        </p:spPr>
        <p:txBody>
          <a:bodyPr/>
          <a:lstStyle/>
          <a:p>
            <a:pPr defTabSz="912813" eaLnBrk="1" hangingPunct="1"/>
            <a:endParaRPr lang="ru-RU" sz="1900" smtClean="0">
              <a:solidFill>
                <a:srgbClr val="443329"/>
              </a:solidFill>
            </a:endParaRPr>
          </a:p>
          <a:p>
            <a:pPr defTabSz="912813" eaLnBrk="1" hangingPunct="1"/>
            <a:r>
              <a:rPr lang="ru-RU" sz="32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учителей – 23</a:t>
            </a:r>
          </a:p>
          <a:p>
            <a:pPr defTabSz="912813" eaLnBrk="1" hangingPunct="1"/>
            <a:r>
              <a:rPr lang="ru-RU" sz="32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Специалист первой категории – 14 учителей</a:t>
            </a:r>
          </a:p>
          <a:p>
            <a:pPr defTabSz="912813" eaLnBrk="1" hangingPunct="1"/>
            <a:r>
              <a:rPr lang="ru-RU" sz="32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Имеют категорию «специалист» – 9 учителя</a:t>
            </a:r>
          </a:p>
          <a:p>
            <a:pPr defTabSz="912813" eaLnBrk="1" hangingPunct="1"/>
            <a:endParaRPr lang="ru-RU" sz="1500" smtClean="0">
              <a:solidFill>
                <a:srgbClr val="443329"/>
              </a:solidFill>
            </a:endParaRPr>
          </a:p>
          <a:p>
            <a:pPr defTabSz="912813" eaLnBrk="1" hangingPunct="1"/>
            <a:endParaRPr lang="ru-RU" sz="1500" smtClean="0">
              <a:solidFill>
                <a:srgbClr val="443329"/>
              </a:solidFill>
            </a:endParaRPr>
          </a:p>
        </p:txBody>
      </p:sp>
      <p:pic>
        <p:nvPicPr>
          <p:cNvPr id="16387" name="Рисунок 3" descr="F:\фотки день учителя\2012-10-06\100_44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285750"/>
            <a:ext cx="4595812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0225" y="603250"/>
            <a:ext cx="7864475" cy="1262063"/>
          </a:xfrm>
        </p:spPr>
      </p:pic>
      <p:sp>
        <p:nvSpPr>
          <p:cNvPr id="204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643063"/>
            <a:ext cx="7854950" cy="2500312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качества учебно-воспитательного процесса, отвечающего современным требованиям, путём внедрения элементов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компетентностного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подхода</a:t>
            </a:r>
          </a:p>
        </p:txBody>
      </p:sp>
      <p:pic>
        <p:nvPicPr>
          <p:cNvPr id="17411" name="Рисунок 3" descr="j043849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800475"/>
            <a:ext cx="3187700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3"/>
          <p:cNvSpPr>
            <a:spLocks noChangeArrowheads="1"/>
          </p:cNvSpPr>
          <p:nvPr/>
        </p:nvSpPr>
        <p:spPr bwMode="auto">
          <a:xfrm>
            <a:off x="4071938" y="4357688"/>
            <a:ext cx="457200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endParaRPr lang="ru-RU" b="1"/>
          </a:p>
          <a:p>
            <a:pPr defTabSz="912813"/>
            <a:endParaRPr lang="ru-RU" sz="1600"/>
          </a:p>
          <a:p>
            <a:pPr defTabSz="912813"/>
            <a:endParaRPr lang="ru-RU" sz="1600"/>
          </a:p>
          <a:p>
            <a:pPr defTabSz="912813"/>
            <a:endParaRPr lang="ru-RU" sz="1600"/>
          </a:p>
          <a:p>
            <a:pPr defTabSz="912813"/>
            <a:endParaRPr lang="ru-RU" sz="1600"/>
          </a:p>
        </p:txBody>
      </p:sp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428625"/>
            <a:ext cx="8715375" cy="38782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spAutoFit/>
          </a:bodyPr>
          <a:lstStyle/>
          <a:p>
            <a:pPr defTabSz="912813">
              <a:lnSpc>
                <a:spcPct val="150000"/>
              </a:lnSpc>
              <a:tabLst>
                <a:tab pos="903288" algn="l"/>
              </a:tabLst>
            </a:pPr>
            <a:r>
              <a:rPr lang="ru-RU" sz="3200" b="1" i="1" cap="none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Победители олимпиад 2012-2013учебного года</a:t>
            </a:r>
            <a:br>
              <a:rPr lang="ru-RU" sz="3200" b="1" i="1" cap="none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cap="none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cap="none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Районный этап                                                  Республиканский этап</a:t>
            </a:r>
            <a:r>
              <a:rPr lang="ru-RU" sz="2000" cap="none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cap="none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000" cap="none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cap="none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место-биология                                                II место- биология</a:t>
            </a:r>
            <a:br>
              <a:rPr lang="ru-RU" sz="2000" cap="none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cap="none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cap="none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место- английский язык</a:t>
            </a:r>
            <a:br>
              <a:rPr lang="ru-RU" sz="2000" cap="none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000" cap="none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cap="none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место- география</a:t>
            </a:r>
            <a:r>
              <a:rPr lang="en-US" sz="2000" cap="none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cap="none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000" cap="none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cap="none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место- крымскотатарский язык                </a:t>
            </a:r>
          </a:p>
        </p:txBody>
      </p:sp>
      <p:pic>
        <p:nvPicPr>
          <p:cNvPr id="18435" name="Picture 4" descr="detia-70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2928938"/>
            <a:ext cx="26431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19458" name="Rectangle 3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27625"/>
          </a:xfrm>
        </p:spPr>
        <p:txBody>
          <a:bodyPr/>
          <a:lstStyle/>
          <a:p>
            <a:pPr algn="ctr" defTabSz="912813" eaLnBrk="1" hangingPunct="1">
              <a:buFont typeface="Wingdings 2" pitchFamily="18" charset="2"/>
              <a:buNone/>
            </a:pPr>
            <a:r>
              <a:rPr lang="ru-RU" sz="96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Наши  </a:t>
            </a:r>
          </a:p>
          <a:p>
            <a:pPr algn="ctr" defTabSz="912813" eaLnBrk="1" hangingPunct="1">
              <a:buFont typeface="Wingdings 2" pitchFamily="18" charset="2"/>
              <a:buNone/>
            </a:pPr>
            <a:r>
              <a:rPr lang="ru-RU" sz="96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кабинеты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863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Кабинет истории и народоведения</a:t>
            </a:r>
          </a:p>
        </p:txBody>
      </p:sp>
      <p:sp>
        <p:nvSpPr>
          <p:cNvPr id="2048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endParaRPr lang="ru-RU" smtClean="0"/>
          </a:p>
        </p:txBody>
      </p:sp>
      <p:pic>
        <p:nvPicPr>
          <p:cNvPr id="20483" name="Picture 4" descr="1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557338"/>
            <a:ext cx="6786562" cy="49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2150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 eaLnBrk="1" hangingPunct="1"/>
            <a:endParaRPr lang="ru-RU" smtClean="0"/>
          </a:p>
        </p:txBody>
      </p:sp>
      <p:pic>
        <p:nvPicPr>
          <p:cNvPr id="21507" name="Picture 4" descr="1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88913"/>
            <a:ext cx="6985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389</TotalTime>
  <Words>75</Words>
  <Application>Microsoft Office PowerPoint</Application>
  <PresentationFormat>Экран (4:3)</PresentationFormat>
  <Paragraphs>22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30</vt:i4>
      </vt:variant>
    </vt:vector>
  </HeadingPairs>
  <TitlesOfParts>
    <vt:vector size="46" baseType="lpstr">
      <vt:lpstr>Arial</vt:lpstr>
      <vt:lpstr>Franklin Gothic Medium</vt:lpstr>
      <vt:lpstr>Franklin Gothic Book</vt:lpstr>
      <vt:lpstr>Wingdings 2</vt:lpstr>
      <vt:lpstr>Calibri</vt:lpstr>
      <vt:lpstr>Monotype Corsiva</vt:lpstr>
      <vt:lpstr>Times New Roman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Победители олимпиад 2012-2013учебного года  Районный этап                                                  Республиканский этап I место-биология                                                II место- биология  II место- английский язык III место- география III место- крымскотатарский язык              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Школа</cp:lastModifiedBy>
  <cp:revision>38</cp:revision>
  <dcterms:created xsi:type="dcterms:W3CDTF">2002-01-01T08:11:29Z</dcterms:created>
  <dcterms:modified xsi:type="dcterms:W3CDTF">2015-10-23T05:24:27Z</dcterms:modified>
</cp:coreProperties>
</file>